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56A8-9A06-85D6-D0BE-7047DCFD6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848D8-90AB-73D1-6364-CFA958FB0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D06C-A15F-88E1-154F-0190A560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275D4-68FE-C2BB-2D00-86575B87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B9E24-E6E6-2AF1-EFC3-C834F353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8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8E549-5C86-C775-068C-2538E79F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5F2585-C4A7-2FCC-6971-309189A8D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D2869-A099-07A2-DEEF-FA418728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3B8F0-0B83-B614-A2C5-73A766C0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555FE-8F0E-A3EB-4AD0-8B7D1B2F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0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33BDA-9920-C1DA-D680-6A3A9393A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BC267-AB3B-4D53-9631-7536E8435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9F7B-D05C-C997-4516-2935A20D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92297-F495-63DD-7B5D-FFF867CF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950A4-EB58-3A89-BC80-8C68285A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60DD8-7E30-DA76-425E-3C3D78961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26617-93E7-E8BC-4EB1-09A789B09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DCB4-37D5-F4BB-1E99-45BB9EE7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972A3-BC59-E470-718D-8DEE979E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060E-62CD-6EB7-F136-F9B9E5B9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0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7024F-CF82-BD6B-D9FE-1EE5A4283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A2E09-093B-612E-480D-813DFD574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714C9-C956-1380-9DAF-1F89E7EC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9C332-D259-2786-2495-7E24B032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089FD-0DDB-59B6-9009-055D7277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58475-513F-E039-4E0C-AB0FBBC0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6C2AF-1769-BEEA-BEFC-14569F07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26A36-A3A2-3103-9B54-32CB79DDA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762B5-08DE-200A-0182-C1FAF3CC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48F8A-74A4-CB6F-6288-5037E612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01142-8520-5A3B-E326-55B75C0D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04E1-0BEB-FABB-7DB7-40583B61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64407-F8E9-D4EC-9ECF-7E06DBCE8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924B3-DD68-B022-E46A-29294FF6F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2F91A-06CB-B55C-37EF-996C33354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8F690-61FA-502E-6656-429383A6C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7404F-A340-E435-1A75-8E5A3EB23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B7CE7-54FF-68EA-C24D-49AF773A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AFD148-2CC9-2036-BE53-99140A48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0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877E-F310-1272-A06E-B6CB3372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9663B-1797-C474-FBD8-70475D56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97903-9E08-7730-E127-85A803E1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C66BC-52DB-BFC1-2E69-F09769F8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1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5FBEA2-94B6-79C8-86E9-B29C4621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25504-8C9B-884C-D12A-33E1FF57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AD313-62A9-EC93-81F0-64DDE4B5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0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27F61-9611-5B48-FDB5-4AFF5E54F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88A45-B4AD-B83C-1C4B-6BD1B769D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05CC4-C0A0-BF26-DF64-2C5E92564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F6AB6-956E-E31C-6D87-77A48AC9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467EB-84FC-6EB7-C7F9-7C2FDC45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B040A-BCBC-346D-D55E-3782C430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2869A-F933-19B6-EABD-EAB59BA7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C36EB-00EF-EA1F-B6D1-685A9706A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AB388-1DBF-7544-7AA8-8FC3E9803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6DB70-C17E-C505-951D-68EB5B93D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E43E5-199C-DE92-E774-D4735D07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5F5A5-77B1-9EEB-5B86-0C0180BD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0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D749D-E966-2804-FA46-C700FB28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13DDF-B2B4-C78E-BCCD-E8B5D9DD7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694A-ADA7-B8E0-A9B3-44833F806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C62E-9F25-4A58-803B-677408143D0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81256-7693-9E74-4249-48690E9C5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96953-3BCD-A1E3-4C8D-A047A3739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D3BB-A9BE-4443-A7AD-BBFAF3EB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6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3E6390-B74E-F3B5-F806-FA410830CF71}"/>
              </a:ext>
            </a:extLst>
          </p:cNvPr>
          <p:cNvSpPr/>
          <p:nvPr/>
        </p:nvSpPr>
        <p:spPr>
          <a:xfrm>
            <a:off x="796899" y="264499"/>
            <a:ext cx="2366925" cy="3206496"/>
          </a:xfrm>
          <a:custGeom>
            <a:avLst/>
            <a:gdLst>
              <a:gd name="connsiteX0" fmla="*/ 1677 w 2366925"/>
              <a:gd name="connsiteY0" fmla="*/ 164592 h 3206496"/>
              <a:gd name="connsiteX1" fmla="*/ 80925 w 2366925"/>
              <a:gd name="connsiteY1" fmla="*/ 152400 h 3206496"/>
              <a:gd name="connsiteX2" fmla="*/ 147981 w 2366925"/>
              <a:gd name="connsiteY2" fmla="*/ 121920 h 3206496"/>
              <a:gd name="connsiteX3" fmla="*/ 184557 w 2366925"/>
              <a:gd name="connsiteY3" fmla="*/ 91440 h 3206496"/>
              <a:gd name="connsiteX4" fmla="*/ 202845 w 2366925"/>
              <a:gd name="connsiteY4" fmla="*/ 79248 h 3206496"/>
              <a:gd name="connsiteX5" fmla="*/ 227229 w 2366925"/>
              <a:gd name="connsiteY5" fmla="*/ 60960 h 3206496"/>
              <a:gd name="connsiteX6" fmla="*/ 275997 w 2366925"/>
              <a:gd name="connsiteY6" fmla="*/ 36576 h 3206496"/>
              <a:gd name="connsiteX7" fmla="*/ 312573 w 2366925"/>
              <a:gd name="connsiteY7" fmla="*/ 0 h 3206496"/>
              <a:gd name="connsiteX8" fmla="*/ 336957 w 2366925"/>
              <a:gd name="connsiteY8" fmla="*/ 42672 h 3206496"/>
              <a:gd name="connsiteX9" fmla="*/ 355245 w 2366925"/>
              <a:gd name="connsiteY9" fmla="*/ 60960 h 3206496"/>
              <a:gd name="connsiteX10" fmla="*/ 367437 w 2366925"/>
              <a:gd name="connsiteY10" fmla="*/ 79248 h 3206496"/>
              <a:gd name="connsiteX11" fmla="*/ 410109 w 2366925"/>
              <a:gd name="connsiteY11" fmla="*/ 146304 h 3206496"/>
              <a:gd name="connsiteX12" fmla="*/ 428397 w 2366925"/>
              <a:gd name="connsiteY12" fmla="*/ 188976 h 3206496"/>
              <a:gd name="connsiteX13" fmla="*/ 440589 w 2366925"/>
              <a:gd name="connsiteY13" fmla="*/ 207264 h 3206496"/>
              <a:gd name="connsiteX14" fmla="*/ 446685 w 2366925"/>
              <a:gd name="connsiteY14" fmla="*/ 225552 h 3206496"/>
              <a:gd name="connsiteX15" fmla="*/ 489357 w 2366925"/>
              <a:gd name="connsiteY15" fmla="*/ 256032 h 3206496"/>
              <a:gd name="connsiteX16" fmla="*/ 532029 w 2366925"/>
              <a:gd name="connsiteY16" fmla="*/ 280416 h 3206496"/>
              <a:gd name="connsiteX17" fmla="*/ 562509 w 2366925"/>
              <a:gd name="connsiteY17" fmla="*/ 347472 h 3206496"/>
              <a:gd name="connsiteX18" fmla="*/ 574701 w 2366925"/>
              <a:gd name="connsiteY18" fmla="*/ 371856 h 3206496"/>
              <a:gd name="connsiteX19" fmla="*/ 599085 w 2366925"/>
              <a:gd name="connsiteY19" fmla="*/ 396240 h 3206496"/>
              <a:gd name="connsiteX20" fmla="*/ 605181 w 2366925"/>
              <a:gd name="connsiteY20" fmla="*/ 414528 h 3206496"/>
              <a:gd name="connsiteX21" fmla="*/ 641757 w 2366925"/>
              <a:gd name="connsiteY21" fmla="*/ 451104 h 3206496"/>
              <a:gd name="connsiteX22" fmla="*/ 666141 w 2366925"/>
              <a:gd name="connsiteY22" fmla="*/ 487680 h 3206496"/>
              <a:gd name="connsiteX23" fmla="*/ 678333 w 2366925"/>
              <a:gd name="connsiteY23" fmla="*/ 505968 h 3206496"/>
              <a:gd name="connsiteX24" fmla="*/ 696621 w 2366925"/>
              <a:gd name="connsiteY24" fmla="*/ 524256 h 3206496"/>
              <a:gd name="connsiteX25" fmla="*/ 708813 w 2366925"/>
              <a:gd name="connsiteY25" fmla="*/ 542544 h 3206496"/>
              <a:gd name="connsiteX26" fmla="*/ 727101 w 2366925"/>
              <a:gd name="connsiteY26" fmla="*/ 554736 h 3206496"/>
              <a:gd name="connsiteX27" fmla="*/ 739293 w 2366925"/>
              <a:gd name="connsiteY27" fmla="*/ 591312 h 3206496"/>
              <a:gd name="connsiteX28" fmla="*/ 781965 w 2366925"/>
              <a:gd name="connsiteY28" fmla="*/ 658368 h 3206496"/>
              <a:gd name="connsiteX29" fmla="*/ 812445 w 2366925"/>
              <a:gd name="connsiteY29" fmla="*/ 707136 h 3206496"/>
              <a:gd name="connsiteX30" fmla="*/ 830733 w 2366925"/>
              <a:gd name="connsiteY30" fmla="*/ 749808 h 3206496"/>
              <a:gd name="connsiteX31" fmla="*/ 849021 w 2366925"/>
              <a:gd name="connsiteY31" fmla="*/ 762000 h 3206496"/>
              <a:gd name="connsiteX32" fmla="*/ 879501 w 2366925"/>
              <a:gd name="connsiteY32" fmla="*/ 810768 h 3206496"/>
              <a:gd name="connsiteX33" fmla="*/ 897789 w 2366925"/>
              <a:gd name="connsiteY33" fmla="*/ 847344 h 3206496"/>
              <a:gd name="connsiteX34" fmla="*/ 909981 w 2366925"/>
              <a:gd name="connsiteY34" fmla="*/ 865632 h 3206496"/>
              <a:gd name="connsiteX35" fmla="*/ 934365 w 2366925"/>
              <a:gd name="connsiteY35" fmla="*/ 914400 h 3206496"/>
              <a:gd name="connsiteX36" fmla="*/ 952653 w 2366925"/>
              <a:gd name="connsiteY36" fmla="*/ 938784 h 3206496"/>
              <a:gd name="connsiteX37" fmla="*/ 983133 w 2366925"/>
              <a:gd name="connsiteY37" fmla="*/ 975360 h 3206496"/>
              <a:gd name="connsiteX38" fmla="*/ 995325 w 2366925"/>
              <a:gd name="connsiteY38" fmla="*/ 999744 h 3206496"/>
              <a:gd name="connsiteX39" fmla="*/ 1031901 w 2366925"/>
              <a:gd name="connsiteY39" fmla="*/ 1042416 h 3206496"/>
              <a:gd name="connsiteX40" fmla="*/ 1037997 w 2366925"/>
              <a:gd name="connsiteY40" fmla="*/ 1060704 h 3206496"/>
              <a:gd name="connsiteX41" fmla="*/ 1056285 w 2366925"/>
              <a:gd name="connsiteY41" fmla="*/ 1078992 h 3206496"/>
              <a:gd name="connsiteX42" fmla="*/ 1068477 w 2366925"/>
              <a:gd name="connsiteY42" fmla="*/ 1097280 h 3206496"/>
              <a:gd name="connsiteX43" fmla="*/ 1086765 w 2366925"/>
              <a:gd name="connsiteY43" fmla="*/ 1115568 h 3206496"/>
              <a:gd name="connsiteX44" fmla="*/ 1098957 w 2366925"/>
              <a:gd name="connsiteY44" fmla="*/ 1133856 h 3206496"/>
              <a:gd name="connsiteX45" fmla="*/ 1123341 w 2366925"/>
              <a:gd name="connsiteY45" fmla="*/ 1152144 h 3206496"/>
              <a:gd name="connsiteX46" fmla="*/ 1166013 w 2366925"/>
              <a:gd name="connsiteY46" fmla="*/ 1207008 h 3206496"/>
              <a:gd name="connsiteX47" fmla="*/ 1208685 w 2366925"/>
              <a:gd name="connsiteY47" fmla="*/ 1261872 h 3206496"/>
              <a:gd name="connsiteX48" fmla="*/ 1233069 w 2366925"/>
              <a:gd name="connsiteY48" fmla="*/ 1298448 h 3206496"/>
              <a:gd name="connsiteX49" fmla="*/ 1245261 w 2366925"/>
              <a:gd name="connsiteY49" fmla="*/ 1322832 h 3206496"/>
              <a:gd name="connsiteX50" fmla="*/ 1263549 w 2366925"/>
              <a:gd name="connsiteY50" fmla="*/ 1371600 h 3206496"/>
              <a:gd name="connsiteX51" fmla="*/ 1300125 w 2366925"/>
              <a:gd name="connsiteY51" fmla="*/ 1426464 h 3206496"/>
              <a:gd name="connsiteX52" fmla="*/ 1312317 w 2366925"/>
              <a:gd name="connsiteY52" fmla="*/ 1444752 h 3206496"/>
              <a:gd name="connsiteX53" fmla="*/ 1330605 w 2366925"/>
              <a:gd name="connsiteY53" fmla="*/ 1456944 h 3206496"/>
              <a:gd name="connsiteX54" fmla="*/ 1367181 w 2366925"/>
              <a:gd name="connsiteY54" fmla="*/ 1499616 h 3206496"/>
              <a:gd name="connsiteX55" fmla="*/ 1385469 w 2366925"/>
              <a:gd name="connsiteY55" fmla="*/ 1524000 h 3206496"/>
              <a:gd name="connsiteX56" fmla="*/ 1415949 w 2366925"/>
              <a:gd name="connsiteY56" fmla="*/ 1578864 h 3206496"/>
              <a:gd name="connsiteX57" fmla="*/ 1476909 w 2366925"/>
              <a:gd name="connsiteY57" fmla="*/ 1652016 h 3206496"/>
              <a:gd name="connsiteX58" fmla="*/ 1501293 w 2366925"/>
              <a:gd name="connsiteY58" fmla="*/ 1688592 h 3206496"/>
              <a:gd name="connsiteX59" fmla="*/ 1507389 w 2366925"/>
              <a:gd name="connsiteY59" fmla="*/ 1706880 h 3206496"/>
              <a:gd name="connsiteX60" fmla="*/ 1537869 w 2366925"/>
              <a:gd name="connsiteY60" fmla="*/ 1743456 h 3206496"/>
              <a:gd name="connsiteX61" fmla="*/ 1556157 w 2366925"/>
              <a:gd name="connsiteY61" fmla="*/ 1773936 h 3206496"/>
              <a:gd name="connsiteX62" fmla="*/ 1574445 w 2366925"/>
              <a:gd name="connsiteY62" fmla="*/ 1798320 h 3206496"/>
              <a:gd name="connsiteX63" fmla="*/ 1598829 w 2366925"/>
              <a:gd name="connsiteY63" fmla="*/ 1840992 h 3206496"/>
              <a:gd name="connsiteX64" fmla="*/ 1611021 w 2366925"/>
              <a:gd name="connsiteY64" fmla="*/ 1865376 h 3206496"/>
              <a:gd name="connsiteX65" fmla="*/ 1641501 w 2366925"/>
              <a:gd name="connsiteY65" fmla="*/ 1908048 h 3206496"/>
              <a:gd name="connsiteX66" fmla="*/ 1665885 w 2366925"/>
              <a:gd name="connsiteY66" fmla="*/ 1932432 h 3206496"/>
              <a:gd name="connsiteX67" fmla="*/ 1720749 w 2366925"/>
              <a:gd name="connsiteY67" fmla="*/ 2017776 h 3206496"/>
              <a:gd name="connsiteX68" fmla="*/ 1763421 w 2366925"/>
              <a:gd name="connsiteY68" fmla="*/ 2054352 h 3206496"/>
              <a:gd name="connsiteX69" fmla="*/ 1781709 w 2366925"/>
              <a:gd name="connsiteY69" fmla="*/ 2078736 h 3206496"/>
              <a:gd name="connsiteX70" fmla="*/ 1830477 w 2366925"/>
              <a:gd name="connsiteY70" fmla="*/ 2127504 h 3206496"/>
              <a:gd name="connsiteX71" fmla="*/ 1848765 w 2366925"/>
              <a:gd name="connsiteY71" fmla="*/ 2145792 h 3206496"/>
              <a:gd name="connsiteX72" fmla="*/ 1867053 w 2366925"/>
              <a:gd name="connsiteY72" fmla="*/ 2164080 h 3206496"/>
              <a:gd name="connsiteX73" fmla="*/ 1879245 w 2366925"/>
              <a:gd name="connsiteY73" fmla="*/ 2182368 h 3206496"/>
              <a:gd name="connsiteX74" fmla="*/ 1921917 w 2366925"/>
              <a:gd name="connsiteY74" fmla="*/ 2218944 h 3206496"/>
              <a:gd name="connsiteX75" fmla="*/ 1952397 w 2366925"/>
              <a:gd name="connsiteY75" fmla="*/ 2249424 h 3206496"/>
              <a:gd name="connsiteX76" fmla="*/ 2001165 w 2366925"/>
              <a:gd name="connsiteY76" fmla="*/ 2304288 h 3206496"/>
              <a:gd name="connsiteX77" fmla="*/ 2043837 w 2366925"/>
              <a:gd name="connsiteY77" fmla="*/ 2334768 h 3206496"/>
              <a:gd name="connsiteX78" fmla="*/ 2068221 w 2366925"/>
              <a:gd name="connsiteY78" fmla="*/ 2353056 h 3206496"/>
              <a:gd name="connsiteX79" fmla="*/ 2110893 w 2366925"/>
              <a:gd name="connsiteY79" fmla="*/ 2401824 h 3206496"/>
              <a:gd name="connsiteX80" fmla="*/ 2135277 w 2366925"/>
              <a:gd name="connsiteY80" fmla="*/ 2438400 h 3206496"/>
              <a:gd name="connsiteX81" fmla="*/ 2147469 w 2366925"/>
              <a:gd name="connsiteY81" fmla="*/ 2456688 h 3206496"/>
              <a:gd name="connsiteX82" fmla="*/ 2165757 w 2366925"/>
              <a:gd name="connsiteY82" fmla="*/ 2481072 h 3206496"/>
              <a:gd name="connsiteX83" fmla="*/ 2208429 w 2366925"/>
              <a:gd name="connsiteY83" fmla="*/ 2517648 h 3206496"/>
              <a:gd name="connsiteX84" fmla="*/ 2226717 w 2366925"/>
              <a:gd name="connsiteY84" fmla="*/ 2548128 h 3206496"/>
              <a:gd name="connsiteX85" fmla="*/ 2257197 w 2366925"/>
              <a:gd name="connsiteY85" fmla="*/ 2572512 h 3206496"/>
              <a:gd name="connsiteX86" fmla="*/ 2287677 w 2366925"/>
              <a:gd name="connsiteY86" fmla="*/ 2615184 h 3206496"/>
              <a:gd name="connsiteX87" fmla="*/ 2336445 w 2366925"/>
              <a:gd name="connsiteY87" fmla="*/ 2657856 h 3206496"/>
              <a:gd name="connsiteX88" fmla="*/ 2348637 w 2366925"/>
              <a:gd name="connsiteY88" fmla="*/ 2676144 h 3206496"/>
              <a:gd name="connsiteX89" fmla="*/ 2366925 w 2366925"/>
              <a:gd name="connsiteY89" fmla="*/ 2718816 h 3206496"/>
              <a:gd name="connsiteX90" fmla="*/ 2342541 w 2366925"/>
              <a:gd name="connsiteY90" fmla="*/ 2731008 h 3206496"/>
              <a:gd name="connsiteX91" fmla="*/ 2299869 w 2366925"/>
              <a:gd name="connsiteY91" fmla="*/ 2761488 h 3206496"/>
              <a:gd name="connsiteX92" fmla="*/ 2293773 w 2366925"/>
              <a:gd name="connsiteY92" fmla="*/ 2779776 h 3206496"/>
              <a:gd name="connsiteX93" fmla="*/ 2287677 w 2366925"/>
              <a:gd name="connsiteY93" fmla="*/ 2810256 h 3206496"/>
              <a:gd name="connsiteX94" fmla="*/ 2275485 w 2366925"/>
              <a:gd name="connsiteY94" fmla="*/ 2828544 h 3206496"/>
              <a:gd name="connsiteX95" fmla="*/ 2263293 w 2366925"/>
              <a:gd name="connsiteY95" fmla="*/ 2859024 h 3206496"/>
              <a:gd name="connsiteX96" fmla="*/ 2245005 w 2366925"/>
              <a:gd name="connsiteY96" fmla="*/ 2883408 h 3206496"/>
              <a:gd name="connsiteX97" fmla="*/ 2226717 w 2366925"/>
              <a:gd name="connsiteY97" fmla="*/ 2913888 h 3206496"/>
              <a:gd name="connsiteX98" fmla="*/ 2202333 w 2366925"/>
              <a:gd name="connsiteY98" fmla="*/ 2950464 h 3206496"/>
              <a:gd name="connsiteX99" fmla="*/ 2190141 w 2366925"/>
              <a:gd name="connsiteY99" fmla="*/ 2968752 h 3206496"/>
              <a:gd name="connsiteX100" fmla="*/ 2171853 w 2366925"/>
              <a:gd name="connsiteY100" fmla="*/ 2980944 h 3206496"/>
              <a:gd name="connsiteX101" fmla="*/ 2147469 w 2366925"/>
              <a:gd name="connsiteY101" fmla="*/ 3035808 h 3206496"/>
              <a:gd name="connsiteX102" fmla="*/ 2141373 w 2366925"/>
              <a:gd name="connsiteY102" fmla="*/ 3054096 h 3206496"/>
              <a:gd name="connsiteX103" fmla="*/ 2110893 w 2366925"/>
              <a:gd name="connsiteY103" fmla="*/ 3102864 h 3206496"/>
              <a:gd name="connsiteX104" fmla="*/ 2092605 w 2366925"/>
              <a:gd name="connsiteY104" fmla="*/ 3163824 h 3206496"/>
              <a:gd name="connsiteX105" fmla="*/ 2068221 w 2366925"/>
              <a:gd name="connsiteY105" fmla="*/ 3200400 h 3206496"/>
              <a:gd name="connsiteX106" fmla="*/ 2049933 w 2366925"/>
              <a:gd name="connsiteY106" fmla="*/ 3206496 h 3206496"/>
              <a:gd name="connsiteX107" fmla="*/ 2007261 w 2366925"/>
              <a:gd name="connsiteY107" fmla="*/ 3200400 h 3206496"/>
              <a:gd name="connsiteX108" fmla="*/ 1988973 w 2366925"/>
              <a:gd name="connsiteY108" fmla="*/ 3188208 h 3206496"/>
              <a:gd name="connsiteX109" fmla="*/ 1958493 w 2366925"/>
              <a:gd name="connsiteY109" fmla="*/ 3182112 h 3206496"/>
              <a:gd name="connsiteX110" fmla="*/ 1915821 w 2366925"/>
              <a:gd name="connsiteY110" fmla="*/ 3169920 h 3206496"/>
              <a:gd name="connsiteX111" fmla="*/ 1854861 w 2366925"/>
              <a:gd name="connsiteY111" fmla="*/ 3133344 h 3206496"/>
              <a:gd name="connsiteX112" fmla="*/ 1812189 w 2366925"/>
              <a:gd name="connsiteY112" fmla="*/ 3108960 h 3206496"/>
              <a:gd name="connsiteX113" fmla="*/ 1751229 w 2366925"/>
              <a:gd name="connsiteY113" fmla="*/ 3096768 h 3206496"/>
              <a:gd name="connsiteX114" fmla="*/ 1732941 w 2366925"/>
              <a:gd name="connsiteY114" fmla="*/ 3078480 h 3206496"/>
              <a:gd name="connsiteX115" fmla="*/ 1507389 w 2366925"/>
              <a:gd name="connsiteY115" fmla="*/ 3060192 h 3206496"/>
              <a:gd name="connsiteX116" fmla="*/ 1476909 w 2366925"/>
              <a:gd name="connsiteY116" fmla="*/ 3054096 h 3206496"/>
              <a:gd name="connsiteX117" fmla="*/ 1434237 w 2366925"/>
              <a:gd name="connsiteY117" fmla="*/ 3048000 h 3206496"/>
              <a:gd name="connsiteX118" fmla="*/ 1415949 w 2366925"/>
              <a:gd name="connsiteY118" fmla="*/ 3035808 h 3206496"/>
              <a:gd name="connsiteX119" fmla="*/ 1385469 w 2366925"/>
              <a:gd name="connsiteY119" fmla="*/ 3029712 h 3206496"/>
              <a:gd name="connsiteX120" fmla="*/ 1367181 w 2366925"/>
              <a:gd name="connsiteY120" fmla="*/ 3017520 h 3206496"/>
              <a:gd name="connsiteX121" fmla="*/ 1324509 w 2366925"/>
              <a:gd name="connsiteY121" fmla="*/ 2968752 h 3206496"/>
              <a:gd name="connsiteX122" fmla="*/ 1300125 w 2366925"/>
              <a:gd name="connsiteY122" fmla="*/ 2962656 h 3206496"/>
              <a:gd name="connsiteX123" fmla="*/ 1287933 w 2366925"/>
              <a:gd name="connsiteY123" fmla="*/ 2944368 h 3206496"/>
              <a:gd name="connsiteX124" fmla="*/ 1269645 w 2366925"/>
              <a:gd name="connsiteY124" fmla="*/ 2926080 h 3206496"/>
              <a:gd name="connsiteX125" fmla="*/ 1245261 w 2366925"/>
              <a:gd name="connsiteY125" fmla="*/ 2883408 h 3206496"/>
              <a:gd name="connsiteX126" fmla="*/ 1220877 w 2366925"/>
              <a:gd name="connsiteY126" fmla="*/ 2871216 h 3206496"/>
              <a:gd name="connsiteX127" fmla="*/ 1123341 w 2366925"/>
              <a:gd name="connsiteY127" fmla="*/ 2816352 h 3206496"/>
              <a:gd name="connsiteX128" fmla="*/ 1098957 w 2366925"/>
              <a:gd name="connsiteY128" fmla="*/ 2810256 h 3206496"/>
              <a:gd name="connsiteX129" fmla="*/ 1080669 w 2366925"/>
              <a:gd name="connsiteY129" fmla="*/ 2798064 h 3206496"/>
              <a:gd name="connsiteX130" fmla="*/ 1037997 w 2366925"/>
              <a:gd name="connsiteY130" fmla="*/ 2773680 h 3206496"/>
              <a:gd name="connsiteX131" fmla="*/ 1019709 w 2366925"/>
              <a:gd name="connsiteY131" fmla="*/ 2755392 h 3206496"/>
              <a:gd name="connsiteX132" fmla="*/ 989229 w 2366925"/>
              <a:gd name="connsiteY132" fmla="*/ 2737104 h 3206496"/>
              <a:gd name="connsiteX133" fmla="*/ 952653 w 2366925"/>
              <a:gd name="connsiteY133" fmla="*/ 2718816 h 3206496"/>
              <a:gd name="connsiteX134" fmla="*/ 916077 w 2366925"/>
              <a:gd name="connsiteY134" fmla="*/ 2676144 h 3206496"/>
              <a:gd name="connsiteX135" fmla="*/ 897789 w 2366925"/>
              <a:gd name="connsiteY135" fmla="*/ 2670048 h 3206496"/>
              <a:gd name="connsiteX136" fmla="*/ 867309 w 2366925"/>
              <a:gd name="connsiteY136" fmla="*/ 2633472 h 3206496"/>
              <a:gd name="connsiteX137" fmla="*/ 836829 w 2366925"/>
              <a:gd name="connsiteY137" fmla="*/ 2609088 h 3206496"/>
              <a:gd name="connsiteX138" fmla="*/ 824637 w 2366925"/>
              <a:gd name="connsiteY138" fmla="*/ 2590800 h 3206496"/>
              <a:gd name="connsiteX139" fmla="*/ 806349 w 2366925"/>
              <a:gd name="connsiteY139" fmla="*/ 2584704 h 3206496"/>
              <a:gd name="connsiteX140" fmla="*/ 751485 w 2366925"/>
              <a:gd name="connsiteY140" fmla="*/ 2554224 h 3206496"/>
              <a:gd name="connsiteX141" fmla="*/ 721005 w 2366925"/>
              <a:gd name="connsiteY141" fmla="*/ 2529840 h 3206496"/>
              <a:gd name="connsiteX142" fmla="*/ 702717 w 2366925"/>
              <a:gd name="connsiteY142" fmla="*/ 2511552 h 3206496"/>
              <a:gd name="connsiteX143" fmla="*/ 672237 w 2366925"/>
              <a:gd name="connsiteY143" fmla="*/ 2493264 h 3206496"/>
              <a:gd name="connsiteX144" fmla="*/ 653949 w 2366925"/>
              <a:gd name="connsiteY144" fmla="*/ 2474976 h 3206496"/>
              <a:gd name="connsiteX145" fmla="*/ 623469 w 2366925"/>
              <a:gd name="connsiteY145" fmla="*/ 2450592 h 3206496"/>
              <a:gd name="connsiteX146" fmla="*/ 562509 w 2366925"/>
              <a:gd name="connsiteY146" fmla="*/ 2389632 h 3206496"/>
              <a:gd name="connsiteX147" fmla="*/ 550317 w 2366925"/>
              <a:gd name="connsiteY147" fmla="*/ 2359152 h 3206496"/>
              <a:gd name="connsiteX148" fmla="*/ 519837 w 2366925"/>
              <a:gd name="connsiteY148" fmla="*/ 2316480 h 3206496"/>
              <a:gd name="connsiteX149" fmla="*/ 489357 w 2366925"/>
              <a:gd name="connsiteY149" fmla="*/ 2286000 h 3206496"/>
              <a:gd name="connsiteX150" fmla="*/ 458877 w 2366925"/>
              <a:gd name="connsiteY150" fmla="*/ 2218944 h 3206496"/>
              <a:gd name="connsiteX151" fmla="*/ 428397 w 2366925"/>
              <a:gd name="connsiteY151" fmla="*/ 2164080 h 3206496"/>
              <a:gd name="connsiteX152" fmla="*/ 410109 w 2366925"/>
              <a:gd name="connsiteY152" fmla="*/ 2145792 h 3206496"/>
              <a:gd name="connsiteX153" fmla="*/ 385725 w 2366925"/>
              <a:gd name="connsiteY153" fmla="*/ 2090928 h 3206496"/>
              <a:gd name="connsiteX154" fmla="*/ 343053 w 2366925"/>
              <a:gd name="connsiteY154" fmla="*/ 2036064 h 3206496"/>
              <a:gd name="connsiteX155" fmla="*/ 300381 w 2366925"/>
              <a:gd name="connsiteY155" fmla="*/ 1993392 h 3206496"/>
              <a:gd name="connsiteX156" fmla="*/ 282093 w 2366925"/>
              <a:gd name="connsiteY156" fmla="*/ 1956816 h 3206496"/>
              <a:gd name="connsiteX157" fmla="*/ 263805 w 2366925"/>
              <a:gd name="connsiteY157" fmla="*/ 1950720 h 3206496"/>
              <a:gd name="connsiteX158" fmla="*/ 239421 w 2366925"/>
              <a:gd name="connsiteY158" fmla="*/ 1914144 h 3206496"/>
              <a:gd name="connsiteX159" fmla="*/ 190653 w 2366925"/>
              <a:gd name="connsiteY159" fmla="*/ 1865376 h 3206496"/>
              <a:gd name="connsiteX160" fmla="*/ 172365 w 2366925"/>
              <a:gd name="connsiteY160" fmla="*/ 1822704 h 3206496"/>
              <a:gd name="connsiteX161" fmla="*/ 147981 w 2366925"/>
              <a:gd name="connsiteY161" fmla="*/ 1780032 h 3206496"/>
              <a:gd name="connsiteX162" fmla="*/ 141885 w 2366925"/>
              <a:gd name="connsiteY162" fmla="*/ 1761744 h 3206496"/>
              <a:gd name="connsiteX163" fmla="*/ 172365 w 2366925"/>
              <a:gd name="connsiteY163" fmla="*/ 1694688 h 3206496"/>
              <a:gd name="connsiteX164" fmla="*/ 196749 w 2366925"/>
              <a:gd name="connsiteY164" fmla="*/ 1682496 h 3206496"/>
              <a:gd name="connsiteX165" fmla="*/ 227229 w 2366925"/>
              <a:gd name="connsiteY165" fmla="*/ 1627632 h 3206496"/>
              <a:gd name="connsiteX166" fmla="*/ 233325 w 2366925"/>
              <a:gd name="connsiteY166" fmla="*/ 1603248 h 3206496"/>
              <a:gd name="connsiteX167" fmla="*/ 245517 w 2366925"/>
              <a:gd name="connsiteY167" fmla="*/ 1487424 h 3206496"/>
              <a:gd name="connsiteX168" fmla="*/ 257709 w 2366925"/>
              <a:gd name="connsiteY168" fmla="*/ 1444752 h 3206496"/>
              <a:gd name="connsiteX169" fmla="*/ 306477 w 2366925"/>
              <a:gd name="connsiteY169" fmla="*/ 1371600 h 3206496"/>
              <a:gd name="connsiteX170" fmla="*/ 318669 w 2366925"/>
              <a:gd name="connsiteY170" fmla="*/ 1353312 h 3206496"/>
              <a:gd name="connsiteX171" fmla="*/ 336957 w 2366925"/>
              <a:gd name="connsiteY171" fmla="*/ 1292352 h 3206496"/>
              <a:gd name="connsiteX172" fmla="*/ 324765 w 2366925"/>
              <a:gd name="connsiteY172" fmla="*/ 1200912 h 3206496"/>
              <a:gd name="connsiteX173" fmla="*/ 312573 w 2366925"/>
              <a:gd name="connsiteY173" fmla="*/ 1170432 h 3206496"/>
              <a:gd name="connsiteX174" fmla="*/ 300381 w 2366925"/>
              <a:gd name="connsiteY174" fmla="*/ 1152144 h 3206496"/>
              <a:gd name="connsiteX175" fmla="*/ 282093 w 2366925"/>
              <a:gd name="connsiteY175" fmla="*/ 1121664 h 3206496"/>
              <a:gd name="connsiteX176" fmla="*/ 263805 w 2366925"/>
              <a:gd name="connsiteY176" fmla="*/ 1097280 h 3206496"/>
              <a:gd name="connsiteX177" fmla="*/ 239421 w 2366925"/>
              <a:gd name="connsiteY177" fmla="*/ 1048512 h 3206496"/>
              <a:gd name="connsiteX178" fmla="*/ 221133 w 2366925"/>
              <a:gd name="connsiteY178" fmla="*/ 1005840 h 3206496"/>
              <a:gd name="connsiteX179" fmla="*/ 215037 w 2366925"/>
              <a:gd name="connsiteY179" fmla="*/ 944880 h 3206496"/>
              <a:gd name="connsiteX180" fmla="*/ 208941 w 2366925"/>
              <a:gd name="connsiteY180" fmla="*/ 926592 h 3206496"/>
              <a:gd name="connsiteX181" fmla="*/ 196749 w 2366925"/>
              <a:gd name="connsiteY181" fmla="*/ 810768 h 3206496"/>
              <a:gd name="connsiteX182" fmla="*/ 184557 w 2366925"/>
              <a:gd name="connsiteY182" fmla="*/ 780288 h 3206496"/>
              <a:gd name="connsiteX183" fmla="*/ 190653 w 2366925"/>
              <a:gd name="connsiteY183" fmla="*/ 749808 h 3206496"/>
              <a:gd name="connsiteX184" fmla="*/ 251613 w 2366925"/>
              <a:gd name="connsiteY184" fmla="*/ 737616 h 3206496"/>
              <a:gd name="connsiteX185" fmla="*/ 275997 w 2366925"/>
              <a:gd name="connsiteY185" fmla="*/ 725424 h 3206496"/>
              <a:gd name="connsiteX186" fmla="*/ 294285 w 2366925"/>
              <a:gd name="connsiteY186" fmla="*/ 676656 h 3206496"/>
              <a:gd name="connsiteX187" fmla="*/ 251613 w 2366925"/>
              <a:gd name="connsiteY187" fmla="*/ 652272 h 3206496"/>
              <a:gd name="connsiteX188" fmla="*/ 239421 w 2366925"/>
              <a:gd name="connsiteY188" fmla="*/ 627888 h 3206496"/>
              <a:gd name="connsiteX189" fmla="*/ 215037 w 2366925"/>
              <a:gd name="connsiteY189" fmla="*/ 603504 h 3206496"/>
              <a:gd name="connsiteX190" fmla="*/ 208941 w 2366925"/>
              <a:gd name="connsiteY190" fmla="*/ 579120 h 3206496"/>
              <a:gd name="connsiteX191" fmla="*/ 190653 w 2366925"/>
              <a:gd name="connsiteY191" fmla="*/ 560832 h 3206496"/>
              <a:gd name="connsiteX192" fmla="*/ 166269 w 2366925"/>
              <a:gd name="connsiteY192" fmla="*/ 524256 h 3206496"/>
              <a:gd name="connsiteX193" fmla="*/ 160173 w 2366925"/>
              <a:gd name="connsiteY193" fmla="*/ 505968 h 3206496"/>
              <a:gd name="connsiteX194" fmla="*/ 117501 w 2366925"/>
              <a:gd name="connsiteY194" fmla="*/ 457200 h 3206496"/>
              <a:gd name="connsiteX195" fmla="*/ 111405 w 2366925"/>
              <a:gd name="connsiteY195" fmla="*/ 426720 h 3206496"/>
              <a:gd name="connsiteX196" fmla="*/ 93117 w 2366925"/>
              <a:gd name="connsiteY196" fmla="*/ 408432 h 3206496"/>
              <a:gd name="connsiteX197" fmla="*/ 87021 w 2366925"/>
              <a:gd name="connsiteY197" fmla="*/ 390144 h 3206496"/>
              <a:gd name="connsiteX198" fmla="*/ 74829 w 2366925"/>
              <a:gd name="connsiteY198" fmla="*/ 371856 h 3206496"/>
              <a:gd name="connsiteX199" fmla="*/ 68733 w 2366925"/>
              <a:gd name="connsiteY199" fmla="*/ 353568 h 3206496"/>
              <a:gd name="connsiteX200" fmla="*/ 44349 w 2366925"/>
              <a:gd name="connsiteY200" fmla="*/ 298704 h 3206496"/>
              <a:gd name="connsiteX201" fmla="*/ 38253 w 2366925"/>
              <a:gd name="connsiteY201" fmla="*/ 268224 h 3206496"/>
              <a:gd name="connsiteX202" fmla="*/ 26061 w 2366925"/>
              <a:gd name="connsiteY202" fmla="*/ 225552 h 3206496"/>
              <a:gd name="connsiteX203" fmla="*/ 1677 w 2366925"/>
              <a:gd name="connsiteY203" fmla="*/ 164592 h 320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</a:cxnLst>
            <a:rect l="l" t="t" r="r" b="b"/>
            <a:pathLst>
              <a:path w="2366925" h="3206496">
                <a:moveTo>
                  <a:pt x="1677" y="164592"/>
                </a:moveTo>
                <a:cubicBezTo>
                  <a:pt x="10821" y="152400"/>
                  <a:pt x="16956" y="186068"/>
                  <a:pt x="80925" y="152400"/>
                </a:cubicBezTo>
                <a:cubicBezTo>
                  <a:pt x="102652" y="140965"/>
                  <a:pt x="126818" y="134369"/>
                  <a:pt x="147981" y="121920"/>
                </a:cubicBezTo>
                <a:cubicBezTo>
                  <a:pt x="161660" y="113873"/>
                  <a:pt x="172030" y="101183"/>
                  <a:pt x="184557" y="91440"/>
                </a:cubicBezTo>
                <a:cubicBezTo>
                  <a:pt x="190340" y="86942"/>
                  <a:pt x="196883" y="83506"/>
                  <a:pt x="202845" y="79248"/>
                </a:cubicBezTo>
                <a:cubicBezTo>
                  <a:pt x="211113" y="73343"/>
                  <a:pt x="218453" y="66079"/>
                  <a:pt x="227229" y="60960"/>
                </a:cubicBezTo>
                <a:cubicBezTo>
                  <a:pt x="242928" y="51802"/>
                  <a:pt x="263146" y="49427"/>
                  <a:pt x="275997" y="36576"/>
                </a:cubicBezTo>
                <a:lnTo>
                  <a:pt x="312573" y="0"/>
                </a:lnTo>
                <a:cubicBezTo>
                  <a:pt x="351467" y="25929"/>
                  <a:pt x="312475" y="-6291"/>
                  <a:pt x="336957" y="42672"/>
                </a:cubicBezTo>
                <a:cubicBezTo>
                  <a:pt x="340812" y="50383"/>
                  <a:pt x="349726" y="54337"/>
                  <a:pt x="355245" y="60960"/>
                </a:cubicBezTo>
                <a:cubicBezTo>
                  <a:pt x="359935" y="66588"/>
                  <a:pt x="363929" y="72816"/>
                  <a:pt x="367437" y="79248"/>
                </a:cubicBezTo>
                <a:cubicBezTo>
                  <a:pt x="401324" y="141375"/>
                  <a:pt x="376290" y="112485"/>
                  <a:pt x="410109" y="146304"/>
                </a:cubicBezTo>
                <a:cubicBezTo>
                  <a:pt x="416948" y="166821"/>
                  <a:pt x="416344" y="167884"/>
                  <a:pt x="428397" y="188976"/>
                </a:cubicBezTo>
                <a:cubicBezTo>
                  <a:pt x="432032" y="195337"/>
                  <a:pt x="437312" y="200711"/>
                  <a:pt x="440589" y="207264"/>
                </a:cubicBezTo>
                <a:cubicBezTo>
                  <a:pt x="443463" y="213011"/>
                  <a:pt x="443121" y="220205"/>
                  <a:pt x="446685" y="225552"/>
                </a:cubicBezTo>
                <a:cubicBezTo>
                  <a:pt x="461626" y="247964"/>
                  <a:pt x="467563" y="242411"/>
                  <a:pt x="489357" y="256032"/>
                </a:cubicBezTo>
                <a:cubicBezTo>
                  <a:pt x="531535" y="282393"/>
                  <a:pt x="496100" y="268440"/>
                  <a:pt x="532029" y="280416"/>
                </a:cubicBezTo>
                <a:cubicBezTo>
                  <a:pt x="559703" y="335763"/>
                  <a:pt x="526063" y="267290"/>
                  <a:pt x="562509" y="347472"/>
                </a:cubicBezTo>
                <a:cubicBezTo>
                  <a:pt x="566269" y="355745"/>
                  <a:pt x="569249" y="364586"/>
                  <a:pt x="574701" y="371856"/>
                </a:cubicBezTo>
                <a:cubicBezTo>
                  <a:pt x="581598" y="381052"/>
                  <a:pt x="590957" y="388112"/>
                  <a:pt x="599085" y="396240"/>
                </a:cubicBezTo>
                <a:cubicBezTo>
                  <a:pt x="601117" y="402336"/>
                  <a:pt x="601236" y="409456"/>
                  <a:pt x="605181" y="414528"/>
                </a:cubicBezTo>
                <a:cubicBezTo>
                  <a:pt x="615767" y="428138"/>
                  <a:pt x="641757" y="451104"/>
                  <a:pt x="641757" y="451104"/>
                </a:cubicBezTo>
                <a:cubicBezTo>
                  <a:pt x="652470" y="483243"/>
                  <a:pt x="640772" y="457238"/>
                  <a:pt x="666141" y="487680"/>
                </a:cubicBezTo>
                <a:cubicBezTo>
                  <a:pt x="670831" y="493308"/>
                  <a:pt x="673643" y="500340"/>
                  <a:pt x="678333" y="505968"/>
                </a:cubicBezTo>
                <a:cubicBezTo>
                  <a:pt x="683852" y="512591"/>
                  <a:pt x="691102" y="517633"/>
                  <a:pt x="696621" y="524256"/>
                </a:cubicBezTo>
                <a:cubicBezTo>
                  <a:pt x="701311" y="529884"/>
                  <a:pt x="703632" y="537363"/>
                  <a:pt x="708813" y="542544"/>
                </a:cubicBezTo>
                <a:cubicBezTo>
                  <a:pt x="713994" y="547725"/>
                  <a:pt x="721005" y="550672"/>
                  <a:pt x="727101" y="554736"/>
                </a:cubicBezTo>
                <a:cubicBezTo>
                  <a:pt x="731165" y="566928"/>
                  <a:pt x="734520" y="579380"/>
                  <a:pt x="739293" y="591312"/>
                </a:cubicBezTo>
                <a:cubicBezTo>
                  <a:pt x="749325" y="616391"/>
                  <a:pt x="765945" y="637008"/>
                  <a:pt x="781965" y="658368"/>
                </a:cubicBezTo>
                <a:cubicBezTo>
                  <a:pt x="794247" y="707498"/>
                  <a:pt x="777474" y="658177"/>
                  <a:pt x="812445" y="707136"/>
                </a:cubicBezTo>
                <a:cubicBezTo>
                  <a:pt x="850560" y="760497"/>
                  <a:pt x="774450" y="682268"/>
                  <a:pt x="830733" y="749808"/>
                </a:cubicBezTo>
                <a:cubicBezTo>
                  <a:pt x="835423" y="755436"/>
                  <a:pt x="842925" y="757936"/>
                  <a:pt x="849021" y="762000"/>
                </a:cubicBezTo>
                <a:cubicBezTo>
                  <a:pt x="886991" y="837940"/>
                  <a:pt x="832020" y="731633"/>
                  <a:pt x="879501" y="810768"/>
                </a:cubicBezTo>
                <a:cubicBezTo>
                  <a:pt x="886514" y="822457"/>
                  <a:pt x="891169" y="835428"/>
                  <a:pt x="897789" y="847344"/>
                </a:cubicBezTo>
                <a:cubicBezTo>
                  <a:pt x="901347" y="853748"/>
                  <a:pt x="906473" y="859200"/>
                  <a:pt x="909981" y="865632"/>
                </a:cubicBezTo>
                <a:cubicBezTo>
                  <a:pt x="918684" y="881588"/>
                  <a:pt x="923460" y="899860"/>
                  <a:pt x="934365" y="914400"/>
                </a:cubicBezTo>
                <a:cubicBezTo>
                  <a:pt x="940461" y="922528"/>
                  <a:pt x="947268" y="930168"/>
                  <a:pt x="952653" y="938784"/>
                </a:cubicBezTo>
                <a:cubicBezTo>
                  <a:pt x="974751" y="974141"/>
                  <a:pt x="951939" y="954564"/>
                  <a:pt x="983133" y="975360"/>
                </a:cubicBezTo>
                <a:cubicBezTo>
                  <a:pt x="987197" y="983488"/>
                  <a:pt x="990509" y="992038"/>
                  <a:pt x="995325" y="999744"/>
                </a:cubicBezTo>
                <a:cubicBezTo>
                  <a:pt x="1008359" y="1020598"/>
                  <a:pt x="1015276" y="1025791"/>
                  <a:pt x="1031901" y="1042416"/>
                </a:cubicBezTo>
                <a:cubicBezTo>
                  <a:pt x="1033933" y="1048512"/>
                  <a:pt x="1034433" y="1055357"/>
                  <a:pt x="1037997" y="1060704"/>
                </a:cubicBezTo>
                <a:cubicBezTo>
                  <a:pt x="1042779" y="1067877"/>
                  <a:pt x="1050766" y="1072369"/>
                  <a:pt x="1056285" y="1078992"/>
                </a:cubicBezTo>
                <a:cubicBezTo>
                  <a:pt x="1060975" y="1084620"/>
                  <a:pt x="1063787" y="1091652"/>
                  <a:pt x="1068477" y="1097280"/>
                </a:cubicBezTo>
                <a:cubicBezTo>
                  <a:pt x="1073996" y="1103903"/>
                  <a:pt x="1081246" y="1108945"/>
                  <a:pt x="1086765" y="1115568"/>
                </a:cubicBezTo>
                <a:cubicBezTo>
                  <a:pt x="1091455" y="1121196"/>
                  <a:pt x="1093776" y="1128675"/>
                  <a:pt x="1098957" y="1133856"/>
                </a:cubicBezTo>
                <a:cubicBezTo>
                  <a:pt x="1106141" y="1141040"/>
                  <a:pt x="1116476" y="1144655"/>
                  <a:pt x="1123341" y="1152144"/>
                </a:cubicBezTo>
                <a:cubicBezTo>
                  <a:pt x="1138996" y="1169223"/>
                  <a:pt x="1151699" y="1188790"/>
                  <a:pt x="1166013" y="1207008"/>
                </a:cubicBezTo>
                <a:cubicBezTo>
                  <a:pt x="1175311" y="1218842"/>
                  <a:pt x="1199327" y="1247835"/>
                  <a:pt x="1208685" y="1261872"/>
                </a:cubicBezTo>
                <a:cubicBezTo>
                  <a:pt x="1216813" y="1274064"/>
                  <a:pt x="1226516" y="1285342"/>
                  <a:pt x="1233069" y="1298448"/>
                </a:cubicBezTo>
                <a:cubicBezTo>
                  <a:pt x="1237133" y="1306576"/>
                  <a:pt x="1241681" y="1314479"/>
                  <a:pt x="1245261" y="1322832"/>
                </a:cubicBezTo>
                <a:cubicBezTo>
                  <a:pt x="1254732" y="1344932"/>
                  <a:pt x="1249116" y="1346341"/>
                  <a:pt x="1263549" y="1371600"/>
                </a:cubicBezTo>
                <a:cubicBezTo>
                  <a:pt x="1274454" y="1390683"/>
                  <a:pt x="1287933" y="1408176"/>
                  <a:pt x="1300125" y="1426464"/>
                </a:cubicBezTo>
                <a:cubicBezTo>
                  <a:pt x="1304189" y="1432560"/>
                  <a:pt x="1306221" y="1440688"/>
                  <a:pt x="1312317" y="1444752"/>
                </a:cubicBezTo>
                <a:lnTo>
                  <a:pt x="1330605" y="1456944"/>
                </a:lnTo>
                <a:cubicBezTo>
                  <a:pt x="1356711" y="1496102"/>
                  <a:pt x="1325791" y="1452313"/>
                  <a:pt x="1367181" y="1499616"/>
                </a:cubicBezTo>
                <a:cubicBezTo>
                  <a:pt x="1373871" y="1507262"/>
                  <a:pt x="1379373" y="1515872"/>
                  <a:pt x="1385469" y="1524000"/>
                </a:cubicBezTo>
                <a:cubicBezTo>
                  <a:pt x="1394973" y="1552512"/>
                  <a:pt x="1390795" y="1545326"/>
                  <a:pt x="1415949" y="1578864"/>
                </a:cubicBezTo>
                <a:cubicBezTo>
                  <a:pt x="1459422" y="1636828"/>
                  <a:pt x="1438157" y="1613264"/>
                  <a:pt x="1476909" y="1652016"/>
                </a:cubicBezTo>
                <a:cubicBezTo>
                  <a:pt x="1491404" y="1695500"/>
                  <a:pt x="1470851" y="1642929"/>
                  <a:pt x="1501293" y="1688592"/>
                </a:cubicBezTo>
                <a:cubicBezTo>
                  <a:pt x="1504857" y="1693939"/>
                  <a:pt x="1504515" y="1701133"/>
                  <a:pt x="1507389" y="1706880"/>
                </a:cubicBezTo>
                <a:cubicBezTo>
                  <a:pt x="1521605" y="1735312"/>
                  <a:pt x="1517646" y="1716492"/>
                  <a:pt x="1537869" y="1743456"/>
                </a:cubicBezTo>
                <a:cubicBezTo>
                  <a:pt x="1544978" y="1752935"/>
                  <a:pt x="1549585" y="1764077"/>
                  <a:pt x="1556157" y="1773936"/>
                </a:cubicBezTo>
                <a:cubicBezTo>
                  <a:pt x="1561793" y="1782390"/>
                  <a:pt x="1568349" y="1790192"/>
                  <a:pt x="1574445" y="1798320"/>
                </a:cubicBezTo>
                <a:cubicBezTo>
                  <a:pt x="1586252" y="1845548"/>
                  <a:pt x="1570892" y="1801880"/>
                  <a:pt x="1598829" y="1840992"/>
                </a:cubicBezTo>
                <a:cubicBezTo>
                  <a:pt x="1604111" y="1848387"/>
                  <a:pt x="1606512" y="1857486"/>
                  <a:pt x="1611021" y="1865376"/>
                </a:cubicBezTo>
                <a:cubicBezTo>
                  <a:pt x="1616376" y="1874747"/>
                  <a:pt x="1636114" y="1901891"/>
                  <a:pt x="1641501" y="1908048"/>
                </a:cubicBezTo>
                <a:cubicBezTo>
                  <a:pt x="1649070" y="1916699"/>
                  <a:pt x="1657757" y="1924304"/>
                  <a:pt x="1665885" y="1932432"/>
                </a:cubicBezTo>
                <a:cubicBezTo>
                  <a:pt x="1678805" y="1964731"/>
                  <a:pt x="1688036" y="1995967"/>
                  <a:pt x="1720749" y="2017776"/>
                </a:cubicBezTo>
                <a:cubicBezTo>
                  <a:pt x="1742948" y="2032575"/>
                  <a:pt x="1742726" y="2030700"/>
                  <a:pt x="1763421" y="2054352"/>
                </a:cubicBezTo>
                <a:cubicBezTo>
                  <a:pt x="1770111" y="2061998"/>
                  <a:pt x="1774844" y="2071247"/>
                  <a:pt x="1781709" y="2078736"/>
                </a:cubicBezTo>
                <a:cubicBezTo>
                  <a:pt x="1797244" y="2095683"/>
                  <a:pt x="1814221" y="2111248"/>
                  <a:pt x="1830477" y="2127504"/>
                </a:cubicBezTo>
                <a:lnTo>
                  <a:pt x="1848765" y="2145792"/>
                </a:lnTo>
                <a:cubicBezTo>
                  <a:pt x="1854861" y="2151888"/>
                  <a:pt x="1862271" y="2156907"/>
                  <a:pt x="1867053" y="2164080"/>
                </a:cubicBezTo>
                <a:cubicBezTo>
                  <a:pt x="1871117" y="2170176"/>
                  <a:pt x="1874555" y="2176740"/>
                  <a:pt x="1879245" y="2182368"/>
                </a:cubicBezTo>
                <a:cubicBezTo>
                  <a:pt x="1900192" y="2207504"/>
                  <a:pt x="1895970" y="2195880"/>
                  <a:pt x="1921917" y="2218944"/>
                </a:cubicBezTo>
                <a:cubicBezTo>
                  <a:pt x="1932656" y="2228490"/>
                  <a:pt x="1942785" y="2238744"/>
                  <a:pt x="1952397" y="2249424"/>
                </a:cubicBezTo>
                <a:cubicBezTo>
                  <a:pt x="1982404" y="2282765"/>
                  <a:pt x="1968957" y="2276106"/>
                  <a:pt x="2001165" y="2304288"/>
                </a:cubicBezTo>
                <a:cubicBezTo>
                  <a:pt x="2018874" y="2319783"/>
                  <a:pt x="2026135" y="2322124"/>
                  <a:pt x="2043837" y="2334768"/>
                </a:cubicBezTo>
                <a:cubicBezTo>
                  <a:pt x="2052105" y="2340673"/>
                  <a:pt x="2061471" y="2345462"/>
                  <a:pt x="2068221" y="2353056"/>
                </a:cubicBezTo>
                <a:cubicBezTo>
                  <a:pt x="2119945" y="2411245"/>
                  <a:pt x="2068775" y="2373745"/>
                  <a:pt x="2110893" y="2401824"/>
                </a:cubicBezTo>
                <a:lnTo>
                  <a:pt x="2135277" y="2438400"/>
                </a:lnTo>
                <a:cubicBezTo>
                  <a:pt x="2139341" y="2444496"/>
                  <a:pt x="2143073" y="2450827"/>
                  <a:pt x="2147469" y="2456688"/>
                </a:cubicBezTo>
                <a:cubicBezTo>
                  <a:pt x="2153565" y="2464816"/>
                  <a:pt x="2158573" y="2473888"/>
                  <a:pt x="2165757" y="2481072"/>
                </a:cubicBezTo>
                <a:cubicBezTo>
                  <a:pt x="2207260" y="2522575"/>
                  <a:pt x="2157448" y="2452101"/>
                  <a:pt x="2208429" y="2517648"/>
                </a:cubicBezTo>
                <a:cubicBezTo>
                  <a:pt x="2215703" y="2527001"/>
                  <a:pt x="2218845" y="2539272"/>
                  <a:pt x="2226717" y="2548128"/>
                </a:cubicBezTo>
                <a:cubicBezTo>
                  <a:pt x="2235361" y="2557853"/>
                  <a:pt x="2247997" y="2563312"/>
                  <a:pt x="2257197" y="2572512"/>
                </a:cubicBezTo>
                <a:cubicBezTo>
                  <a:pt x="2279158" y="2594473"/>
                  <a:pt x="2270370" y="2594416"/>
                  <a:pt x="2287677" y="2615184"/>
                </a:cubicBezTo>
                <a:cubicBezTo>
                  <a:pt x="2312333" y="2644771"/>
                  <a:pt x="2303507" y="2624918"/>
                  <a:pt x="2336445" y="2657856"/>
                </a:cubicBezTo>
                <a:cubicBezTo>
                  <a:pt x="2341626" y="2663037"/>
                  <a:pt x="2345002" y="2669783"/>
                  <a:pt x="2348637" y="2676144"/>
                </a:cubicBezTo>
                <a:cubicBezTo>
                  <a:pt x="2360690" y="2697236"/>
                  <a:pt x="2360086" y="2698299"/>
                  <a:pt x="2366925" y="2718816"/>
                </a:cubicBezTo>
                <a:cubicBezTo>
                  <a:pt x="2358797" y="2722880"/>
                  <a:pt x="2349811" y="2725556"/>
                  <a:pt x="2342541" y="2731008"/>
                </a:cubicBezTo>
                <a:cubicBezTo>
                  <a:pt x="2296257" y="2765721"/>
                  <a:pt x="2338764" y="2748523"/>
                  <a:pt x="2299869" y="2761488"/>
                </a:cubicBezTo>
                <a:cubicBezTo>
                  <a:pt x="2297837" y="2767584"/>
                  <a:pt x="2295331" y="2773542"/>
                  <a:pt x="2293773" y="2779776"/>
                </a:cubicBezTo>
                <a:cubicBezTo>
                  <a:pt x="2291260" y="2789828"/>
                  <a:pt x="2291315" y="2800554"/>
                  <a:pt x="2287677" y="2810256"/>
                </a:cubicBezTo>
                <a:cubicBezTo>
                  <a:pt x="2285105" y="2817116"/>
                  <a:pt x="2278762" y="2821991"/>
                  <a:pt x="2275485" y="2828544"/>
                </a:cubicBezTo>
                <a:cubicBezTo>
                  <a:pt x="2270591" y="2838331"/>
                  <a:pt x="2268607" y="2849458"/>
                  <a:pt x="2263293" y="2859024"/>
                </a:cubicBezTo>
                <a:cubicBezTo>
                  <a:pt x="2258359" y="2867905"/>
                  <a:pt x="2250641" y="2874954"/>
                  <a:pt x="2245005" y="2883408"/>
                </a:cubicBezTo>
                <a:cubicBezTo>
                  <a:pt x="2238433" y="2893267"/>
                  <a:pt x="2233078" y="2903892"/>
                  <a:pt x="2226717" y="2913888"/>
                </a:cubicBezTo>
                <a:cubicBezTo>
                  <a:pt x="2218850" y="2926250"/>
                  <a:pt x="2210461" y="2938272"/>
                  <a:pt x="2202333" y="2950464"/>
                </a:cubicBezTo>
                <a:cubicBezTo>
                  <a:pt x="2198269" y="2956560"/>
                  <a:pt x="2196237" y="2964688"/>
                  <a:pt x="2190141" y="2968752"/>
                </a:cubicBezTo>
                <a:lnTo>
                  <a:pt x="2171853" y="2980944"/>
                </a:lnTo>
                <a:cubicBezTo>
                  <a:pt x="2140399" y="3075307"/>
                  <a:pt x="2176450" y="2977846"/>
                  <a:pt x="2147469" y="3035808"/>
                </a:cubicBezTo>
                <a:cubicBezTo>
                  <a:pt x="2144595" y="3041555"/>
                  <a:pt x="2143904" y="3048190"/>
                  <a:pt x="2141373" y="3054096"/>
                </a:cubicBezTo>
                <a:cubicBezTo>
                  <a:pt x="2130216" y="3080129"/>
                  <a:pt x="2128396" y="3079526"/>
                  <a:pt x="2110893" y="3102864"/>
                </a:cubicBezTo>
                <a:cubicBezTo>
                  <a:pt x="2101566" y="3149498"/>
                  <a:pt x="2109791" y="3117995"/>
                  <a:pt x="2092605" y="3163824"/>
                </a:cubicBezTo>
                <a:cubicBezTo>
                  <a:pt x="2085149" y="3183707"/>
                  <a:pt x="2089220" y="3186401"/>
                  <a:pt x="2068221" y="3200400"/>
                </a:cubicBezTo>
                <a:cubicBezTo>
                  <a:pt x="2062874" y="3203964"/>
                  <a:pt x="2056029" y="3204464"/>
                  <a:pt x="2049933" y="3206496"/>
                </a:cubicBezTo>
                <a:cubicBezTo>
                  <a:pt x="2035709" y="3204464"/>
                  <a:pt x="2021023" y="3204529"/>
                  <a:pt x="2007261" y="3200400"/>
                </a:cubicBezTo>
                <a:cubicBezTo>
                  <a:pt x="2000244" y="3198295"/>
                  <a:pt x="1995833" y="3190780"/>
                  <a:pt x="1988973" y="3188208"/>
                </a:cubicBezTo>
                <a:cubicBezTo>
                  <a:pt x="1979271" y="3184570"/>
                  <a:pt x="1968607" y="3184360"/>
                  <a:pt x="1958493" y="3182112"/>
                </a:cubicBezTo>
                <a:cubicBezTo>
                  <a:pt x="1952753" y="3180837"/>
                  <a:pt x="1922976" y="3173773"/>
                  <a:pt x="1915821" y="3169920"/>
                </a:cubicBezTo>
                <a:cubicBezTo>
                  <a:pt x="1894956" y="3158685"/>
                  <a:pt x="1874578" y="3146489"/>
                  <a:pt x="1854861" y="3133344"/>
                </a:cubicBezTo>
                <a:cubicBezTo>
                  <a:pt x="1836495" y="3121100"/>
                  <a:pt x="1833845" y="3118241"/>
                  <a:pt x="1812189" y="3108960"/>
                </a:cubicBezTo>
                <a:cubicBezTo>
                  <a:pt x="1790910" y="3099840"/>
                  <a:pt x="1776471" y="3100374"/>
                  <a:pt x="1751229" y="3096768"/>
                </a:cubicBezTo>
                <a:cubicBezTo>
                  <a:pt x="1745133" y="3090672"/>
                  <a:pt x="1739956" y="3083491"/>
                  <a:pt x="1732941" y="3078480"/>
                </a:cubicBezTo>
                <a:cubicBezTo>
                  <a:pt x="1674991" y="3037087"/>
                  <a:pt x="1522463" y="3060649"/>
                  <a:pt x="1507389" y="3060192"/>
                </a:cubicBezTo>
                <a:cubicBezTo>
                  <a:pt x="1497229" y="3058160"/>
                  <a:pt x="1487129" y="3055799"/>
                  <a:pt x="1476909" y="3054096"/>
                </a:cubicBezTo>
                <a:cubicBezTo>
                  <a:pt x="1462736" y="3051734"/>
                  <a:pt x="1447999" y="3052129"/>
                  <a:pt x="1434237" y="3048000"/>
                </a:cubicBezTo>
                <a:cubicBezTo>
                  <a:pt x="1427220" y="3045895"/>
                  <a:pt x="1422809" y="3038380"/>
                  <a:pt x="1415949" y="3035808"/>
                </a:cubicBezTo>
                <a:cubicBezTo>
                  <a:pt x="1406247" y="3032170"/>
                  <a:pt x="1395629" y="3031744"/>
                  <a:pt x="1385469" y="3029712"/>
                </a:cubicBezTo>
                <a:cubicBezTo>
                  <a:pt x="1379373" y="3025648"/>
                  <a:pt x="1372362" y="3022701"/>
                  <a:pt x="1367181" y="3017520"/>
                </a:cubicBezTo>
                <a:cubicBezTo>
                  <a:pt x="1347512" y="2997851"/>
                  <a:pt x="1349836" y="2984582"/>
                  <a:pt x="1324509" y="2968752"/>
                </a:cubicBezTo>
                <a:cubicBezTo>
                  <a:pt x="1317404" y="2964312"/>
                  <a:pt x="1308253" y="2964688"/>
                  <a:pt x="1300125" y="2962656"/>
                </a:cubicBezTo>
                <a:cubicBezTo>
                  <a:pt x="1296061" y="2956560"/>
                  <a:pt x="1292623" y="2949996"/>
                  <a:pt x="1287933" y="2944368"/>
                </a:cubicBezTo>
                <a:cubicBezTo>
                  <a:pt x="1282414" y="2937745"/>
                  <a:pt x="1274656" y="2933095"/>
                  <a:pt x="1269645" y="2926080"/>
                </a:cubicBezTo>
                <a:cubicBezTo>
                  <a:pt x="1262945" y="2916700"/>
                  <a:pt x="1255425" y="2891878"/>
                  <a:pt x="1245261" y="2883408"/>
                </a:cubicBezTo>
                <a:cubicBezTo>
                  <a:pt x="1238280" y="2877590"/>
                  <a:pt x="1228726" y="2875795"/>
                  <a:pt x="1220877" y="2871216"/>
                </a:cubicBezTo>
                <a:cubicBezTo>
                  <a:pt x="1200816" y="2859514"/>
                  <a:pt x="1147426" y="2822373"/>
                  <a:pt x="1123341" y="2816352"/>
                </a:cubicBezTo>
                <a:lnTo>
                  <a:pt x="1098957" y="2810256"/>
                </a:lnTo>
                <a:cubicBezTo>
                  <a:pt x="1092861" y="2806192"/>
                  <a:pt x="1087030" y="2801699"/>
                  <a:pt x="1080669" y="2798064"/>
                </a:cubicBezTo>
                <a:cubicBezTo>
                  <a:pt x="1061698" y="2787223"/>
                  <a:pt x="1054199" y="2787182"/>
                  <a:pt x="1037997" y="2773680"/>
                </a:cubicBezTo>
                <a:cubicBezTo>
                  <a:pt x="1031374" y="2768161"/>
                  <a:pt x="1026606" y="2760565"/>
                  <a:pt x="1019709" y="2755392"/>
                </a:cubicBezTo>
                <a:cubicBezTo>
                  <a:pt x="1010230" y="2748283"/>
                  <a:pt x="999277" y="2743384"/>
                  <a:pt x="989229" y="2737104"/>
                </a:cubicBezTo>
                <a:cubicBezTo>
                  <a:pt x="962218" y="2720222"/>
                  <a:pt x="980853" y="2728216"/>
                  <a:pt x="952653" y="2718816"/>
                </a:cubicBezTo>
                <a:cubicBezTo>
                  <a:pt x="944202" y="2707548"/>
                  <a:pt x="928813" y="2684635"/>
                  <a:pt x="916077" y="2676144"/>
                </a:cubicBezTo>
                <a:cubicBezTo>
                  <a:pt x="910730" y="2672580"/>
                  <a:pt x="903885" y="2672080"/>
                  <a:pt x="897789" y="2670048"/>
                </a:cubicBezTo>
                <a:cubicBezTo>
                  <a:pt x="884804" y="2650570"/>
                  <a:pt x="886084" y="2649900"/>
                  <a:pt x="867309" y="2633472"/>
                </a:cubicBezTo>
                <a:cubicBezTo>
                  <a:pt x="857517" y="2624904"/>
                  <a:pt x="846029" y="2618288"/>
                  <a:pt x="836829" y="2609088"/>
                </a:cubicBezTo>
                <a:cubicBezTo>
                  <a:pt x="831648" y="2603907"/>
                  <a:pt x="830358" y="2595377"/>
                  <a:pt x="824637" y="2590800"/>
                </a:cubicBezTo>
                <a:cubicBezTo>
                  <a:pt x="819619" y="2586786"/>
                  <a:pt x="811966" y="2587825"/>
                  <a:pt x="806349" y="2584704"/>
                </a:cubicBezTo>
                <a:cubicBezTo>
                  <a:pt x="743465" y="2549769"/>
                  <a:pt x="792866" y="2568018"/>
                  <a:pt x="751485" y="2554224"/>
                </a:cubicBezTo>
                <a:cubicBezTo>
                  <a:pt x="741325" y="2546096"/>
                  <a:pt x="730797" y="2538408"/>
                  <a:pt x="721005" y="2529840"/>
                </a:cubicBezTo>
                <a:cubicBezTo>
                  <a:pt x="714517" y="2524163"/>
                  <a:pt x="709614" y="2516725"/>
                  <a:pt x="702717" y="2511552"/>
                </a:cubicBezTo>
                <a:cubicBezTo>
                  <a:pt x="693238" y="2504443"/>
                  <a:pt x="681716" y="2500373"/>
                  <a:pt x="672237" y="2493264"/>
                </a:cubicBezTo>
                <a:cubicBezTo>
                  <a:pt x="665340" y="2488091"/>
                  <a:pt x="660437" y="2480653"/>
                  <a:pt x="653949" y="2474976"/>
                </a:cubicBezTo>
                <a:cubicBezTo>
                  <a:pt x="644157" y="2466408"/>
                  <a:pt x="632981" y="2459470"/>
                  <a:pt x="623469" y="2450592"/>
                </a:cubicBezTo>
                <a:cubicBezTo>
                  <a:pt x="602461" y="2430984"/>
                  <a:pt x="562509" y="2389632"/>
                  <a:pt x="562509" y="2389632"/>
                </a:cubicBezTo>
                <a:cubicBezTo>
                  <a:pt x="558445" y="2379472"/>
                  <a:pt x="555211" y="2368939"/>
                  <a:pt x="550317" y="2359152"/>
                </a:cubicBezTo>
                <a:cubicBezTo>
                  <a:pt x="543869" y="2346256"/>
                  <a:pt x="526740" y="2327525"/>
                  <a:pt x="519837" y="2316480"/>
                </a:cubicBezTo>
                <a:cubicBezTo>
                  <a:pt x="500014" y="2284763"/>
                  <a:pt x="519630" y="2296091"/>
                  <a:pt x="489357" y="2286000"/>
                </a:cubicBezTo>
                <a:cubicBezTo>
                  <a:pt x="470417" y="2229181"/>
                  <a:pt x="486544" y="2268744"/>
                  <a:pt x="458877" y="2218944"/>
                </a:cubicBezTo>
                <a:cubicBezTo>
                  <a:pt x="446470" y="2196612"/>
                  <a:pt x="444732" y="2185860"/>
                  <a:pt x="428397" y="2164080"/>
                </a:cubicBezTo>
                <a:cubicBezTo>
                  <a:pt x="423224" y="2157183"/>
                  <a:pt x="415120" y="2152807"/>
                  <a:pt x="410109" y="2145792"/>
                </a:cubicBezTo>
                <a:cubicBezTo>
                  <a:pt x="380436" y="2104250"/>
                  <a:pt x="416449" y="2138721"/>
                  <a:pt x="385725" y="2090928"/>
                </a:cubicBezTo>
                <a:cubicBezTo>
                  <a:pt x="373197" y="2071439"/>
                  <a:pt x="357179" y="2054428"/>
                  <a:pt x="343053" y="2036064"/>
                </a:cubicBezTo>
                <a:cubicBezTo>
                  <a:pt x="317191" y="2002444"/>
                  <a:pt x="334371" y="2018884"/>
                  <a:pt x="300381" y="1993392"/>
                </a:cubicBezTo>
                <a:cubicBezTo>
                  <a:pt x="296365" y="1981345"/>
                  <a:pt x="292836" y="1965410"/>
                  <a:pt x="282093" y="1956816"/>
                </a:cubicBezTo>
                <a:cubicBezTo>
                  <a:pt x="277075" y="1952802"/>
                  <a:pt x="269901" y="1952752"/>
                  <a:pt x="263805" y="1950720"/>
                </a:cubicBezTo>
                <a:cubicBezTo>
                  <a:pt x="253436" y="1919612"/>
                  <a:pt x="264328" y="1943203"/>
                  <a:pt x="239421" y="1914144"/>
                </a:cubicBezTo>
                <a:cubicBezTo>
                  <a:pt x="201465" y="1869862"/>
                  <a:pt x="244256" y="1908259"/>
                  <a:pt x="190653" y="1865376"/>
                </a:cubicBezTo>
                <a:cubicBezTo>
                  <a:pt x="150217" y="1784504"/>
                  <a:pt x="199274" y="1885492"/>
                  <a:pt x="172365" y="1822704"/>
                </a:cubicBezTo>
                <a:cubicBezTo>
                  <a:pt x="140303" y="1747893"/>
                  <a:pt x="178592" y="1841254"/>
                  <a:pt x="147981" y="1780032"/>
                </a:cubicBezTo>
                <a:cubicBezTo>
                  <a:pt x="145107" y="1774285"/>
                  <a:pt x="143917" y="1767840"/>
                  <a:pt x="141885" y="1761744"/>
                </a:cubicBezTo>
                <a:cubicBezTo>
                  <a:pt x="149742" y="1734245"/>
                  <a:pt x="150095" y="1713776"/>
                  <a:pt x="172365" y="1694688"/>
                </a:cubicBezTo>
                <a:cubicBezTo>
                  <a:pt x="179265" y="1688774"/>
                  <a:pt x="188621" y="1686560"/>
                  <a:pt x="196749" y="1682496"/>
                </a:cubicBezTo>
                <a:cubicBezTo>
                  <a:pt x="213607" y="1631923"/>
                  <a:pt x="185306" y="1711477"/>
                  <a:pt x="227229" y="1627632"/>
                </a:cubicBezTo>
                <a:cubicBezTo>
                  <a:pt x="230976" y="1620138"/>
                  <a:pt x="231826" y="1611491"/>
                  <a:pt x="233325" y="1603248"/>
                </a:cubicBezTo>
                <a:cubicBezTo>
                  <a:pt x="254787" y="1485210"/>
                  <a:pt x="217954" y="1661989"/>
                  <a:pt x="245517" y="1487424"/>
                </a:cubicBezTo>
                <a:cubicBezTo>
                  <a:pt x="247824" y="1472812"/>
                  <a:pt x="252654" y="1458655"/>
                  <a:pt x="257709" y="1444752"/>
                </a:cubicBezTo>
                <a:cubicBezTo>
                  <a:pt x="268727" y="1414453"/>
                  <a:pt x="287394" y="1400224"/>
                  <a:pt x="306477" y="1371600"/>
                </a:cubicBezTo>
                <a:cubicBezTo>
                  <a:pt x="310541" y="1365504"/>
                  <a:pt x="315693" y="1360007"/>
                  <a:pt x="318669" y="1353312"/>
                </a:cubicBezTo>
                <a:cubicBezTo>
                  <a:pt x="327150" y="1334230"/>
                  <a:pt x="331891" y="1312617"/>
                  <a:pt x="336957" y="1292352"/>
                </a:cubicBezTo>
                <a:cubicBezTo>
                  <a:pt x="334807" y="1270853"/>
                  <a:pt x="332341" y="1226164"/>
                  <a:pt x="324765" y="1200912"/>
                </a:cubicBezTo>
                <a:cubicBezTo>
                  <a:pt x="321621" y="1190431"/>
                  <a:pt x="317467" y="1180219"/>
                  <a:pt x="312573" y="1170432"/>
                </a:cubicBezTo>
                <a:cubicBezTo>
                  <a:pt x="309296" y="1163879"/>
                  <a:pt x="304264" y="1158357"/>
                  <a:pt x="300381" y="1152144"/>
                </a:cubicBezTo>
                <a:cubicBezTo>
                  <a:pt x="294101" y="1142096"/>
                  <a:pt x="288665" y="1131523"/>
                  <a:pt x="282093" y="1121664"/>
                </a:cubicBezTo>
                <a:cubicBezTo>
                  <a:pt x="276457" y="1113210"/>
                  <a:pt x="268924" y="1106056"/>
                  <a:pt x="263805" y="1097280"/>
                </a:cubicBezTo>
                <a:cubicBezTo>
                  <a:pt x="254647" y="1081581"/>
                  <a:pt x="247549" y="1064768"/>
                  <a:pt x="239421" y="1048512"/>
                </a:cubicBezTo>
                <a:cubicBezTo>
                  <a:pt x="224355" y="1018381"/>
                  <a:pt x="230103" y="1032749"/>
                  <a:pt x="221133" y="1005840"/>
                </a:cubicBezTo>
                <a:cubicBezTo>
                  <a:pt x="219101" y="985520"/>
                  <a:pt x="218142" y="965064"/>
                  <a:pt x="215037" y="944880"/>
                </a:cubicBezTo>
                <a:cubicBezTo>
                  <a:pt x="214060" y="938529"/>
                  <a:pt x="209692" y="932974"/>
                  <a:pt x="208941" y="926592"/>
                </a:cubicBezTo>
                <a:cubicBezTo>
                  <a:pt x="205211" y="894888"/>
                  <a:pt x="207311" y="845973"/>
                  <a:pt x="196749" y="810768"/>
                </a:cubicBezTo>
                <a:cubicBezTo>
                  <a:pt x="193605" y="800287"/>
                  <a:pt x="188621" y="790448"/>
                  <a:pt x="184557" y="780288"/>
                </a:cubicBezTo>
                <a:cubicBezTo>
                  <a:pt x="186589" y="770128"/>
                  <a:pt x="181912" y="755371"/>
                  <a:pt x="190653" y="749808"/>
                </a:cubicBezTo>
                <a:cubicBezTo>
                  <a:pt x="208136" y="738683"/>
                  <a:pt x="251613" y="737616"/>
                  <a:pt x="251613" y="737616"/>
                </a:cubicBezTo>
                <a:cubicBezTo>
                  <a:pt x="259741" y="733552"/>
                  <a:pt x="269016" y="731242"/>
                  <a:pt x="275997" y="725424"/>
                </a:cubicBezTo>
                <a:cubicBezTo>
                  <a:pt x="291066" y="712866"/>
                  <a:pt x="290811" y="694024"/>
                  <a:pt x="294285" y="676656"/>
                </a:cubicBezTo>
                <a:cubicBezTo>
                  <a:pt x="287776" y="673402"/>
                  <a:pt x="257768" y="659657"/>
                  <a:pt x="251613" y="652272"/>
                </a:cubicBezTo>
                <a:cubicBezTo>
                  <a:pt x="245795" y="645291"/>
                  <a:pt x="244873" y="635158"/>
                  <a:pt x="239421" y="627888"/>
                </a:cubicBezTo>
                <a:cubicBezTo>
                  <a:pt x="232524" y="618692"/>
                  <a:pt x="223165" y="611632"/>
                  <a:pt x="215037" y="603504"/>
                </a:cubicBezTo>
                <a:cubicBezTo>
                  <a:pt x="213005" y="595376"/>
                  <a:pt x="213098" y="586394"/>
                  <a:pt x="208941" y="579120"/>
                </a:cubicBezTo>
                <a:cubicBezTo>
                  <a:pt x="204664" y="571635"/>
                  <a:pt x="195946" y="567637"/>
                  <a:pt x="190653" y="560832"/>
                </a:cubicBezTo>
                <a:cubicBezTo>
                  <a:pt x="181657" y="549266"/>
                  <a:pt x="173385" y="537065"/>
                  <a:pt x="166269" y="524256"/>
                </a:cubicBezTo>
                <a:cubicBezTo>
                  <a:pt x="163148" y="518639"/>
                  <a:pt x="163294" y="511585"/>
                  <a:pt x="160173" y="505968"/>
                </a:cubicBezTo>
                <a:cubicBezTo>
                  <a:pt x="139255" y="468316"/>
                  <a:pt x="144216" y="475010"/>
                  <a:pt x="117501" y="457200"/>
                </a:cubicBezTo>
                <a:cubicBezTo>
                  <a:pt x="115469" y="447040"/>
                  <a:pt x="116039" y="435987"/>
                  <a:pt x="111405" y="426720"/>
                </a:cubicBezTo>
                <a:cubicBezTo>
                  <a:pt x="107550" y="419009"/>
                  <a:pt x="97899" y="415605"/>
                  <a:pt x="93117" y="408432"/>
                </a:cubicBezTo>
                <a:cubicBezTo>
                  <a:pt x="89553" y="403085"/>
                  <a:pt x="89895" y="395891"/>
                  <a:pt x="87021" y="390144"/>
                </a:cubicBezTo>
                <a:cubicBezTo>
                  <a:pt x="83744" y="383591"/>
                  <a:pt x="78106" y="378409"/>
                  <a:pt x="74829" y="371856"/>
                </a:cubicBezTo>
                <a:cubicBezTo>
                  <a:pt x="71955" y="366109"/>
                  <a:pt x="70989" y="359585"/>
                  <a:pt x="68733" y="353568"/>
                </a:cubicBezTo>
                <a:cubicBezTo>
                  <a:pt x="57058" y="322434"/>
                  <a:pt x="58203" y="326412"/>
                  <a:pt x="44349" y="298704"/>
                </a:cubicBezTo>
                <a:cubicBezTo>
                  <a:pt x="42317" y="288544"/>
                  <a:pt x="40766" y="278276"/>
                  <a:pt x="38253" y="268224"/>
                </a:cubicBezTo>
                <a:cubicBezTo>
                  <a:pt x="26633" y="221744"/>
                  <a:pt x="37464" y="282565"/>
                  <a:pt x="26061" y="225552"/>
                </a:cubicBezTo>
                <a:cubicBezTo>
                  <a:pt x="23637" y="213432"/>
                  <a:pt x="-7467" y="176784"/>
                  <a:pt x="1677" y="164592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28C7F48-1A0F-E440-2B04-F76F08237225}"/>
              </a:ext>
            </a:extLst>
          </p:cNvPr>
          <p:cNvSpPr/>
          <p:nvPr/>
        </p:nvSpPr>
        <p:spPr>
          <a:xfrm>
            <a:off x="2834708" y="2932284"/>
            <a:ext cx="862616" cy="1109360"/>
          </a:xfrm>
          <a:custGeom>
            <a:avLst/>
            <a:gdLst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37698 w 862616"/>
              <a:gd name="connsiteY95" fmla="*/ 1035065 h 1109360"/>
              <a:gd name="connsiteX96" fmla="*/ 460558 w 862616"/>
              <a:gd name="connsiteY96" fmla="*/ 1023635 h 1109360"/>
              <a:gd name="connsiteX97" fmla="*/ 492943 w 862616"/>
              <a:gd name="connsiteY97" fmla="*/ 1012205 h 1109360"/>
              <a:gd name="connsiteX98" fmla="*/ 504373 w 862616"/>
              <a:gd name="connsiteY98" fmla="*/ 1010300 h 1109360"/>
              <a:gd name="connsiteX99" fmla="*/ 513898 w 862616"/>
              <a:gd name="connsiteY99" fmla="*/ 1006490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37698 w 862616"/>
              <a:gd name="connsiteY95" fmla="*/ 1035065 h 1109360"/>
              <a:gd name="connsiteX96" fmla="*/ 460558 w 862616"/>
              <a:gd name="connsiteY96" fmla="*/ 1023635 h 1109360"/>
              <a:gd name="connsiteX97" fmla="*/ 492943 w 862616"/>
              <a:gd name="connsiteY97" fmla="*/ 1012205 h 1109360"/>
              <a:gd name="connsiteX98" fmla="*/ 504373 w 862616"/>
              <a:gd name="connsiteY98" fmla="*/ 1010300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37698 w 862616"/>
              <a:gd name="connsiteY95" fmla="*/ 1035065 h 1109360"/>
              <a:gd name="connsiteX96" fmla="*/ 460558 w 862616"/>
              <a:gd name="connsiteY96" fmla="*/ 1023635 h 1109360"/>
              <a:gd name="connsiteX97" fmla="*/ 481513 w 862616"/>
              <a:gd name="connsiteY97" fmla="*/ 1044590 h 1109360"/>
              <a:gd name="connsiteX98" fmla="*/ 504373 w 862616"/>
              <a:gd name="connsiteY98" fmla="*/ 1010300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37698 w 862616"/>
              <a:gd name="connsiteY95" fmla="*/ 1035065 h 1109360"/>
              <a:gd name="connsiteX96" fmla="*/ 460558 w 862616"/>
              <a:gd name="connsiteY96" fmla="*/ 1023635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37698 w 862616"/>
              <a:gd name="connsiteY95" fmla="*/ 1035065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51058 w 862616"/>
              <a:gd name="connsiteY121" fmla="*/ 72074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81538 w 862616"/>
              <a:gd name="connsiteY121" fmla="*/ 770270 h 1109360"/>
              <a:gd name="connsiteX122" fmla="*/ 672013 w 862616"/>
              <a:gd name="connsiteY122" fmla="*/ 711215 h 1109360"/>
              <a:gd name="connsiteX123" fmla="*/ 679633 w 862616"/>
              <a:gd name="connsiteY123" fmla="*/ 70740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81538 w 862616"/>
              <a:gd name="connsiteY121" fmla="*/ 770270 h 1109360"/>
              <a:gd name="connsiteX122" fmla="*/ 672013 w 862616"/>
              <a:gd name="connsiteY122" fmla="*/ 71121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5343 w 862616"/>
              <a:gd name="connsiteY120" fmla="*/ 72645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28198 w 862616"/>
              <a:gd name="connsiteY119" fmla="*/ 739790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22483 w 862616"/>
              <a:gd name="connsiteY118" fmla="*/ 74550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09148 w 862616"/>
              <a:gd name="connsiteY116" fmla="*/ 749315 h 1109360"/>
              <a:gd name="connsiteX117" fmla="*/ 616768 w 862616"/>
              <a:gd name="connsiteY117" fmla="*/ 747410 h 1109360"/>
              <a:gd name="connsiteX118" fmla="*/ 637723 w 862616"/>
              <a:gd name="connsiteY118" fmla="*/ 77217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35818 w 862616"/>
              <a:gd name="connsiteY116" fmla="*/ 768365 h 1109360"/>
              <a:gd name="connsiteX117" fmla="*/ 616768 w 862616"/>
              <a:gd name="connsiteY117" fmla="*/ 747410 h 1109360"/>
              <a:gd name="connsiteX118" fmla="*/ 637723 w 862616"/>
              <a:gd name="connsiteY118" fmla="*/ 77217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727258 w 862616"/>
              <a:gd name="connsiteY126" fmla="*/ 701690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35818 w 862616"/>
              <a:gd name="connsiteY116" fmla="*/ 768365 h 1109360"/>
              <a:gd name="connsiteX117" fmla="*/ 616768 w 862616"/>
              <a:gd name="connsiteY117" fmla="*/ 747410 h 1109360"/>
              <a:gd name="connsiteX118" fmla="*/ 637723 w 862616"/>
              <a:gd name="connsiteY118" fmla="*/ 77217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21543 w 862616"/>
              <a:gd name="connsiteY125" fmla="*/ 703595 h 1109360"/>
              <a:gd name="connsiteX126" fmla="*/ 803458 w 862616"/>
              <a:gd name="connsiteY126" fmla="*/ 722645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35818 w 862616"/>
              <a:gd name="connsiteY116" fmla="*/ 768365 h 1109360"/>
              <a:gd name="connsiteX117" fmla="*/ 616768 w 862616"/>
              <a:gd name="connsiteY117" fmla="*/ 747410 h 1109360"/>
              <a:gd name="connsiteX118" fmla="*/ 637723 w 862616"/>
              <a:gd name="connsiteY118" fmla="*/ 77217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10113 w 862616"/>
              <a:gd name="connsiteY124" fmla="*/ 705500 h 1109360"/>
              <a:gd name="connsiteX125" fmla="*/ 759643 w 862616"/>
              <a:gd name="connsiteY125" fmla="*/ 741695 h 1109360"/>
              <a:gd name="connsiteX126" fmla="*/ 803458 w 862616"/>
              <a:gd name="connsiteY126" fmla="*/ 722645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  <a:gd name="connsiteX0" fmla="*/ 313873 w 862616"/>
              <a:gd name="connsiteY0" fmla="*/ 650 h 1109360"/>
              <a:gd name="connsiteX1" fmla="*/ 304348 w 862616"/>
              <a:gd name="connsiteY1" fmla="*/ 2555 h 1109360"/>
              <a:gd name="connsiteX2" fmla="*/ 275773 w 862616"/>
              <a:gd name="connsiteY2" fmla="*/ 17795 h 1109360"/>
              <a:gd name="connsiteX3" fmla="*/ 256723 w 862616"/>
              <a:gd name="connsiteY3" fmla="*/ 36845 h 1109360"/>
              <a:gd name="connsiteX4" fmla="*/ 256723 w 862616"/>
              <a:gd name="connsiteY4" fmla="*/ 55895 h 1109360"/>
              <a:gd name="connsiteX5" fmla="*/ 252913 w 862616"/>
              <a:gd name="connsiteY5" fmla="*/ 90185 h 1109360"/>
              <a:gd name="connsiteX6" fmla="*/ 239578 w 862616"/>
              <a:gd name="connsiteY6" fmla="*/ 107330 h 1109360"/>
              <a:gd name="connsiteX7" fmla="*/ 228148 w 862616"/>
              <a:gd name="connsiteY7" fmla="*/ 114950 h 1109360"/>
              <a:gd name="connsiteX8" fmla="*/ 224338 w 862616"/>
              <a:gd name="connsiteY8" fmla="*/ 120665 h 1109360"/>
              <a:gd name="connsiteX9" fmla="*/ 218623 w 862616"/>
              <a:gd name="connsiteY9" fmla="*/ 124475 h 1109360"/>
              <a:gd name="connsiteX10" fmla="*/ 214813 w 862616"/>
              <a:gd name="connsiteY10" fmla="*/ 139715 h 1109360"/>
              <a:gd name="connsiteX11" fmla="*/ 212908 w 862616"/>
              <a:gd name="connsiteY11" fmla="*/ 145430 h 1109360"/>
              <a:gd name="connsiteX12" fmla="*/ 205288 w 862616"/>
              <a:gd name="connsiteY12" fmla="*/ 156860 h 1109360"/>
              <a:gd name="connsiteX13" fmla="*/ 203383 w 862616"/>
              <a:gd name="connsiteY13" fmla="*/ 162575 h 1109360"/>
              <a:gd name="connsiteX14" fmla="*/ 190048 w 862616"/>
              <a:gd name="connsiteY14" fmla="*/ 177815 h 1109360"/>
              <a:gd name="connsiteX15" fmla="*/ 180523 w 862616"/>
              <a:gd name="connsiteY15" fmla="*/ 191150 h 1109360"/>
              <a:gd name="connsiteX16" fmla="*/ 165283 w 862616"/>
              <a:gd name="connsiteY16" fmla="*/ 212105 h 1109360"/>
              <a:gd name="connsiteX17" fmla="*/ 159568 w 862616"/>
              <a:gd name="connsiteY17" fmla="*/ 219725 h 1109360"/>
              <a:gd name="connsiteX18" fmla="*/ 155758 w 862616"/>
              <a:gd name="connsiteY18" fmla="*/ 225440 h 1109360"/>
              <a:gd name="connsiteX19" fmla="*/ 150043 w 862616"/>
              <a:gd name="connsiteY19" fmla="*/ 229250 h 1109360"/>
              <a:gd name="connsiteX20" fmla="*/ 146233 w 862616"/>
              <a:gd name="connsiteY20" fmla="*/ 234965 h 1109360"/>
              <a:gd name="connsiteX21" fmla="*/ 130993 w 862616"/>
              <a:gd name="connsiteY21" fmla="*/ 246395 h 1109360"/>
              <a:gd name="connsiteX22" fmla="*/ 125278 w 862616"/>
              <a:gd name="connsiteY22" fmla="*/ 255920 h 1109360"/>
              <a:gd name="connsiteX23" fmla="*/ 119563 w 862616"/>
              <a:gd name="connsiteY23" fmla="*/ 261635 h 1109360"/>
              <a:gd name="connsiteX24" fmla="*/ 115753 w 862616"/>
              <a:gd name="connsiteY24" fmla="*/ 269255 h 1109360"/>
              <a:gd name="connsiteX25" fmla="*/ 113848 w 862616"/>
              <a:gd name="connsiteY25" fmla="*/ 274970 h 1109360"/>
              <a:gd name="connsiteX26" fmla="*/ 108133 w 862616"/>
              <a:gd name="connsiteY26" fmla="*/ 280685 h 1109360"/>
              <a:gd name="connsiteX27" fmla="*/ 98608 w 862616"/>
              <a:gd name="connsiteY27" fmla="*/ 290210 h 1109360"/>
              <a:gd name="connsiteX28" fmla="*/ 94798 w 862616"/>
              <a:gd name="connsiteY28" fmla="*/ 297830 h 1109360"/>
              <a:gd name="connsiteX29" fmla="*/ 83368 w 862616"/>
              <a:gd name="connsiteY29" fmla="*/ 311165 h 1109360"/>
              <a:gd name="connsiteX30" fmla="*/ 71938 w 862616"/>
              <a:gd name="connsiteY30" fmla="*/ 330215 h 1109360"/>
              <a:gd name="connsiteX31" fmla="*/ 66223 w 862616"/>
              <a:gd name="connsiteY31" fmla="*/ 345455 h 1109360"/>
              <a:gd name="connsiteX32" fmla="*/ 62413 w 862616"/>
              <a:gd name="connsiteY32" fmla="*/ 353075 h 1109360"/>
              <a:gd name="connsiteX33" fmla="*/ 56698 w 862616"/>
              <a:gd name="connsiteY33" fmla="*/ 362600 h 1109360"/>
              <a:gd name="connsiteX34" fmla="*/ 49078 w 862616"/>
              <a:gd name="connsiteY34" fmla="*/ 374030 h 1109360"/>
              <a:gd name="connsiteX35" fmla="*/ 43363 w 862616"/>
              <a:gd name="connsiteY35" fmla="*/ 387365 h 1109360"/>
              <a:gd name="connsiteX36" fmla="*/ 37648 w 862616"/>
              <a:gd name="connsiteY36" fmla="*/ 396890 h 1109360"/>
              <a:gd name="connsiteX37" fmla="*/ 31933 w 862616"/>
              <a:gd name="connsiteY37" fmla="*/ 404510 h 1109360"/>
              <a:gd name="connsiteX38" fmla="*/ 20503 w 862616"/>
              <a:gd name="connsiteY38" fmla="*/ 434990 h 1109360"/>
              <a:gd name="connsiteX39" fmla="*/ 18598 w 862616"/>
              <a:gd name="connsiteY39" fmla="*/ 442610 h 1109360"/>
              <a:gd name="connsiteX40" fmla="*/ 14788 w 862616"/>
              <a:gd name="connsiteY40" fmla="*/ 450230 h 1109360"/>
              <a:gd name="connsiteX41" fmla="*/ 10978 w 862616"/>
              <a:gd name="connsiteY41" fmla="*/ 474995 h 1109360"/>
              <a:gd name="connsiteX42" fmla="*/ 9073 w 862616"/>
              <a:gd name="connsiteY42" fmla="*/ 480710 h 1109360"/>
              <a:gd name="connsiteX43" fmla="*/ 5263 w 862616"/>
              <a:gd name="connsiteY43" fmla="*/ 486425 h 1109360"/>
              <a:gd name="connsiteX44" fmla="*/ 3358 w 862616"/>
              <a:gd name="connsiteY44" fmla="*/ 511190 h 1109360"/>
              <a:gd name="connsiteX45" fmla="*/ 3358 w 862616"/>
              <a:gd name="connsiteY45" fmla="*/ 539765 h 1109360"/>
              <a:gd name="connsiteX46" fmla="*/ 9073 w 862616"/>
              <a:gd name="connsiteY46" fmla="*/ 555005 h 1109360"/>
              <a:gd name="connsiteX47" fmla="*/ 10978 w 862616"/>
              <a:gd name="connsiteY47" fmla="*/ 564530 h 1109360"/>
              <a:gd name="connsiteX48" fmla="*/ 18598 w 862616"/>
              <a:gd name="connsiteY48" fmla="*/ 579770 h 1109360"/>
              <a:gd name="connsiteX49" fmla="*/ 26218 w 862616"/>
              <a:gd name="connsiteY49" fmla="*/ 596915 h 1109360"/>
              <a:gd name="connsiteX50" fmla="*/ 28123 w 862616"/>
              <a:gd name="connsiteY50" fmla="*/ 608345 h 1109360"/>
              <a:gd name="connsiteX51" fmla="*/ 31933 w 862616"/>
              <a:gd name="connsiteY51" fmla="*/ 646445 h 1109360"/>
              <a:gd name="connsiteX52" fmla="*/ 33838 w 862616"/>
              <a:gd name="connsiteY52" fmla="*/ 659780 h 1109360"/>
              <a:gd name="connsiteX53" fmla="*/ 35743 w 862616"/>
              <a:gd name="connsiteY53" fmla="*/ 667400 h 1109360"/>
              <a:gd name="connsiteX54" fmla="*/ 37648 w 862616"/>
              <a:gd name="connsiteY54" fmla="*/ 678830 h 1109360"/>
              <a:gd name="connsiteX55" fmla="*/ 41458 w 862616"/>
              <a:gd name="connsiteY55" fmla="*/ 735980 h 1109360"/>
              <a:gd name="connsiteX56" fmla="*/ 43363 w 862616"/>
              <a:gd name="connsiteY56" fmla="*/ 755030 h 1109360"/>
              <a:gd name="connsiteX57" fmla="*/ 49078 w 862616"/>
              <a:gd name="connsiteY57" fmla="*/ 781700 h 1109360"/>
              <a:gd name="connsiteX58" fmla="*/ 56698 w 862616"/>
              <a:gd name="connsiteY58" fmla="*/ 798845 h 1109360"/>
              <a:gd name="connsiteX59" fmla="*/ 71938 w 862616"/>
              <a:gd name="connsiteY59" fmla="*/ 800750 h 1109360"/>
              <a:gd name="connsiteX60" fmla="*/ 90988 w 862616"/>
              <a:gd name="connsiteY60" fmla="*/ 806465 h 1109360"/>
              <a:gd name="connsiteX61" fmla="*/ 125278 w 862616"/>
              <a:gd name="connsiteY61" fmla="*/ 817895 h 1109360"/>
              <a:gd name="connsiteX62" fmla="*/ 140518 w 862616"/>
              <a:gd name="connsiteY62" fmla="*/ 825515 h 1109360"/>
              <a:gd name="connsiteX63" fmla="*/ 148138 w 862616"/>
              <a:gd name="connsiteY63" fmla="*/ 829325 h 1109360"/>
              <a:gd name="connsiteX64" fmla="*/ 155758 w 862616"/>
              <a:gd name="connsiteY64" fmla="*/ 831230 h 1109360"/>
              <a:gd name="connsiteX65" fmla="*/ 165283 w 862616"/>
              <a:gd name="connsiteY65" fmla="*/ 835040 h 1109360"/>
              <a:gd name="connsiteX66" fmla="*/ 201478 w 862616"/>
              <a:gd name="connsiteY66" fmla="*/ 840755 h 1109360"/>
              <a:gd name="connsiteX67" fmla="*/ 224338 w 862616"/>
              <a:gd name="connsiteY67" fmla="*/ 846470 h 1109360"/>
              <a:gd name="connsiteX68" fmla="*/ 230053 w 862616"/>
              <a:gd name="connsiteY68" fmla="*/ 850280 h 1109360"/>
              <a:gd name="connsiteX69" fmla="*/ 237673 w 862616"/>
              <a:gd name="connsiteY69" fmla="*/ 852185 h 1109360"/>
              <a:gd name="connsiteX70" fmla="*/ 243388 w 862616"/>
              <a:gd name="connsiteY70" fmla="*/ 857900 h 1109360"/>
              <a:gd name="connsiteX71" fmla="*/ 262438 w 862616"/>
              <a:gd name="connsiteY71" fmla="*/ 867425 h 1109360"/>
              <a:gd name="connsiteX72" fmla="*/ 266248 w 862616"/>
              <a:gd name="connsiteY72" fmla="*/ 873140 h 1109360"/>
              <a:gd name="connsiteX73" fmla="*/ 270058 w 862616"/>
              <a:gd name="connsiteY73" fmla="*/ 880760 h 1109360"/>
              <a:gd name="connsiteX74" fmla="*/ 275773 w 862616"/>
              <a:gd name="connsiteY74" fmla="*/ 886475 h 1109360"/>
              <a:gd name="connsiteX75" fmla="*/ 279583 w 862616"/>
              <a:gd name="connsiteY75" fmla="*/ 894095 h 1109360"/>
              <a:gd name="connsiteX76" fmla="*/ 292918 w 862616"/>
              <a:gd name="connsiteY76" fmla="*/ 897905 h 1109360"/>
              <a:gd name="connsiteX77" fmla="*/ 300538 w 862616"/>
              <a:gd name="connsiteY77" fmla="*/ 901715 h 1109360"/>
              <a:gd name="connsiteX78" fmla="*/ 302443 w 862616"/>
              <a:gd name="connsiteY78" fmla="*/ 909335 h 1109360"/>
              <a:gd name="connsiteX79" fmla="*/ 304348 w 862616"/>
              <a:gd name="connsiteY79" fmla="*/ 943625 h 1109360"/>
              <a:gd name="connsiteX80" fmla="*/ 310063 w 862616"/>
              <a:gd name="connsiteY80" fmla="*/ 953150 h 1109360"/>
              <a:gd name="connsiteX81" fmla="*/ 313873 w 862616"/>
              <a:gd name="connsiteY81" fmla="*/ 964580 h 1109360"/>
              <a:gd name="connsiteX82" fmla="*/ 317683 w 862616"/>
              <a:gd name="connsiteY82" fmla="*/ 1033160 h 1109360"/>
              <a:gd name="connsiteX83" fmla="*/ 319588 w 862616"/>
              <a:gd name="connsiteY83" fmla="*/ 1038875 h 1109360"/>
              <a:gd name="connsiteX84" fmla="*/ 327208 w 862616"/>
              <a:gd name="connsiteY84" fmla="*/ 1063640 h 1109360"/>
              <a:gd name="connsiteX85" fmla="*/ 338638 w 862616"/>
              <a:gd name="connsiteY85" fmla="*/ 1078880 h 1109360"/>
              <a:gd name="connsiteX86" fmla="*/ 344353 w 862616"/>
              <a:gd name="connsiteY86" fmla="*/ 1080785 h 1109360"/>
              <a:gd name="connsiteX87" fmla="*/ 350068 w 862616"/>
              <a:gd name="connsiteY87" fmla="*/ 1084595 h 1109360"/>
              <a:gd name="connsiteX88" fmla="*/ 361498 w 862616"/>
              <a:gd name="connsiteY88" fmla="*/ 1096025 h 1109360"/>
              <a:gd name="connsiteX89" fmla="*/ 378643 w 862616"/>
              <a:gd name="connsiteY89" fmla="*/ 1109360 h 1109360"/>
              <a:gd name="connsiteX90" fmla="*/ 391978 w 862616"/>
              <a:gd name="connsiteY90" fmla="*/ 1090310 h 1109360"/>
              <a:gd name="connsiteX91" fmla="*/ 403408 w 862616"/>
              <a:gd name="connsiteY91" fmla="*/ 1078880 h 1109360"/>
              <a:gd name="connsiteX92" fmla="*/ 409123 w 862616"/>
              <a:gd name="connsiteY92" fmla="*/ 1071260 h 1109360"/>
              <a:gd name="connsiteX93" fmla="*/ 416743 w 862616"/>
              <a:gd name="connsiteY93" fmla="*/ 1061735 h 1109360"/>
              <a:gd name="connsiteX94" fmla="*/ 426268 w 862616"/>
              <a:gd name="connsiteY94" fmla="*/ 1050305 h 1109360"/>
              <a:gd name="connsiteX95" fmla="*/ 452938 w 862616"/>
              <a:gd name="connsiteY95" fmla="*/ 1059830 h 1109360"/>
              <a:gd name="connsiteX96" fmla="*/ 483418 w 862616"/>
              <a:gd name="connsiteY96" fmla="*/ 1056020 h 1109360"/>
              <a:gd name="connsiteX97" fmla="*/ 481513 w 862616"/>
              <a:gd name="connsiteY97" fmla="*/ 1044590 h 1109360"/>
              <a:gd name="connsiteX98" fmla="*/ 513898 w 862616"/>
              <a:gd name="connsiteY98" fmla="*/ 1042685 h 1109360"/>
              <a:gd name="connsiteX99" fmla="*/ 538663 w 862616"/>
              <a:gd name="connsiteY99" fmla="*/ 1035065 h 1109360"/>
              <a:gd name="connsiteX100" fmla="*/ 534853 w 862616"/>
              <a:gd name="connsiteY100" fmla="*/ 1002680 h 1109360"/>
              <a:gd name="connsiteX101" fmla="*/ 569143 w 862616"/>
              <a:gd name="connsiteY101" fmla="*/ 1004585 h 1109360"/>
              <a:gd name="connsiteX102" fmla="*/ 574858 w 862616"/>
              <a:gd name="connsiteY102" fmla="*/ 1016015 h 1109360"/>
              <a:gd name="connsiteX103" fmla="*/ 588193 w 862616"/>
              <a:gd name="connsiteY103" fmla="*/ 1025540 h 1109360"/>
              <a:gd name="connsiteX104" fmla="*/ 593908 w 862616"/>
              <a:gd name="connsiteY104" fmla="*/ 1033160 h 1109360"/>
              <a:gd name="connsiteX105" fmla="*/ 603433 w 862616"/>
              <a:gd name="connsiteY105" fmla="*/ 1021730 h 1109360"/>
              <a:gd name="connsiteX106" fmla="*/ 611053 w 862616"/>
              <a:gd name="connsiteY106" fmla="*/ 1016015 h 1109360"/>
              <a:gd name="connsiteX107" fmla="*/ 622483 w 862616"/>
              <a:gd name="connsiteY107" fmla="*/ 1004585 h 1109360"/>
              <a:gd name="connsiteX108" fmla="*/ 626293 w 862616"/>
              <a:gd name="connsiteY108" fmla="*/ 995060 h 1109360"/>
              <a:gd name="connsiteX109" fmla="*/ 620578 w 862616"/>
              <a:gd name="connsiteY109" fmla="*/ 897905 h 1109360"/>
              <a:gd name="connsiteX110" fmla="*/ 616768 w 862616"/>
              <a:gd name="connsiteY110" fmla="*/ 886475 h 1109360"/>
              <a:gd name="connsiteX111" fmla="*/ 614863 w 862616"/>
              <a:gd name="connsiteY111" fmla="*/ 875045 h 1109360"/>
              <a:gd name="connsiteX112" fmla="*/ 607243 w 862616"/>
              <a:gd name="connsiteY112" fmla="*/ 857900 h 1109360"/>
              <a:gd name="connsiteX113" fmla="*/ 599623 w 862616"/>
              <a:gd name="connsiteY113" fmla="*/ 836945 h 1109360"/>
              <a:gd name="connsiteX114" fmla="*/ 597718 w 862616"/>
              <a:gd name="connsiteY114" fmla="*/ 827420 h 1109360"/>
              <a:gd name="connsiteX115" fmla="*/ 599623 w 862616"/>
              <a:gd name="connsiteY115" fmla="*/ 766460 h 1109360"/>
              <a:gd name="connsiteX116" fmla="*/ 635818 w 862616"/>
              <a:gd name="connsiteY116" fmla="*/ 768365 h 1109360"/>
              <a:gd name="connsiteX117" fmla="*/ 616768 w 862616"/>
              <a:gd name="connsiteY117" fmla="*/ 747410 h 1109360"/>
              <a:gd name="connsiteX118" fmla="*/ 637723 w 862616"/>
              <a:gd name="connsiteY118" fmla="*/ 772175 h 1109360"/>
              <a:gd name="connsiteX119" fmla="*/ 643438 w 862616"/>
              <a:gd name="connsiteY119" fmla="*/ 772175 h 1109360"/>
              <a:gd name="connsiteX120" fmla="*/ 647248 w 862616"/>
              <a:gd name="connsiteY120" fmla="*/ 749315 h 1109360"/>
              <a:gd name="connsiteX121" fmla="*/ 681538 w 862616"/>
              <a:gd name="connsiteY121" fmla="*/ 770270 h 1109360"/>
              <a:gd name="connsiteX122" fmla="*/ 696778 w 862616"/>
              <a:gd name="connsiteY122" fmla="*/ 753125 h 1109360"/>
              <a:gd name="connsiteX123" fmla="*/ 729163 w 862616"/>
              <a:gd name="connsiteY123" fmla="*/ 764555 h 1109360"/>
              <a:gd name="connsiteX124" fmla="*/ 740593 w 862616"/>
              <a:gd name="connsiteY124" fmla="*/ 755030 h 1109360"/>
              <a:gd name="connsiteX125" fmla="*/ 759643 w 862616"/>
              <a:gd name="connsiteY125" fmla="*/ 741695 h 1109360"/>
              <a:gd name="connsiteX126" fmla="*/ 803458 w 862616"/>
              <a:gd name="connsiteY126" fmla="*/ 722645 h 1109360"/>
              <a:gd name="connsiteX127" fmla="*/ 776788 w 862616"/>
              <a:gd name="connsiteY127" fmla="*/ 697880 h 1109360"/>
              <a:gd name="connsiteX128" fmla="*/ 786313 w 862616"/>
              <a:gd name="connsiteY128" fmla="*/ 695975 h 1109360"/>
              <a:gd name="connsiteX129" fmla="*/ 812983 w 862616"/>
              <a:gd name="connsiteY129" fmla="*/ 692165 h 1109360"/>
              <a:gd name="connsiteX130" fmla="*/ 824413 w 862616"/>
              <a:gd name="connsiteY130" fmla="*/ 682640 h 1109360"/>
              <a:gd name="connsiteX131" fmla="*/ 843463 w 862616"/>
              <a:gd name="connsiteY131" fmla="*/ 675020 h 1109360"/>
              <a:gd name="connsiteX132" fmla="*/ 854893 w 862616"/>
              <a:gd name="connsiteY132" fmla="*/ 669305 h 1109360"/>
              <a:gd name="connsiteX133" fmla="*/ 860608 w 862616"/>
              <a:gd name="connsiteY133" fmla="*/ 655970 h 1109360"/>
              <a:gd name="connsiteX134" fmla="*/ 860608 w 862616"/>
              <a:gd name="connsiteY134" fmla="*/ 593105 h 1109360"/>
              <a:gd name="connsiteX135" fmla="*/ 851083 w 862616"/>
              <a:gd name="connsiteY135" fmla="*/ 583580 h 1109360"/>
              <a:gd name="connsiteX136" fmla="*/ 839653 w 862616"/>
              <a:gd name="connsiteY136" fmla="*/ 572150 h 1109360"/>
              <a:gd name="connsiteX137" fmla="*/ 812983 w 862616"/>
              <a:gd name="connsiteY137" fmla="*/ 553100 h 1109360"/>
              <a:gd name="connsiteX138" fmla="*/ 805363 w 862616"/>
              <a:gd name="connsiteY138" fmla="*/ 549290 h 1109360"/>
              <a:gd name="connsiteX139" fmla="*/ 721543 w 862616"/>
              <a:gd name="connsiteY139" fmla="*/ 545480 h 1109360"/>
              <a:gd name="connsiteX140" fmla="*/ 670108 w 862616"/>
              <a:gd name="connsiteY140" fmla="*/ 537860 h 1109360"/>
              <a:gd name="connsiteX141" fmla="*/ 649153 w 862616"/>
              <a:gd name="connsiteY141" fmla="*/ 535955 h 1109360"/>
              <a:gd name="connsiteX142" fmla="*/ 633913 w 862616"/>
              <a:gd name="connsiteY142" fmla="*/ 534050 h 1109360"/>
              <a:gd name="connsiteX143" fmla="*/ 601528 w 862616"/>
              <a:gd name="connsiteY143" fmla="*/ 526430 h 1109360"/>
              <a:gd name="connsiteX144" fmla="*/ 576763 w 862616"/>
              <a:gd name="connsiteY144" fmla="*/ 522620 h 1109360"/>
              <a:gd name="connsiteX145" fmla="*/ 517708 w 862616"/>
              <a:gd name="connsiteY145" fmla="*/ 520715 h 1109360"/>
              <a:gd name="connsiteX146" fmla="*/ 504373 w 862616"/>
              <a:gd name="connsiteY146" fmla="*/ 511190 h 1109360"/>
              <a:gd name="connsiteX147" fmla="*/ 496753 w 862616"/>
              <a:gd name="connsiteY147" fmla="*/ 495950 h 1109360"/>
              <a:gd name="connsiteX148" fmla="*/ 489133 w 862616"/>
              <a:gd name="connsiteY148" fmla="*/ 488330 h 1109360"/>
              <a:gd name="connsiteX149" fmla="*/ 483418 w 862616"/>
              <a:gd name="connsiteY149" fmla="*/ 473090 h 1109360"/>
              <a:gd name="connsiteX150" fmla="*/ 481513 w 862616"/>
              <a:gd name="connsiteY150" fmla="*/ 465470 h 1109360"/>
              <a:gd name="connsiteX151" fmla="*/ 483418 w 862616"/>
              <a:gd name="connsiteY151" fmla="*/ 412130 h 1109360"/>
              <a:gd name="connsiteX152" fmla="*/ 487228 w 862616"/>
              <a:gd name="connsiteY152" fmla="*/ 400700 h 1109360"/>
              <a:gd name="connsiteX153" fmla="*/ 491038 w 862616"/>
              <a:gd name="connsiteY153" fmla="*/ 387365 h 1109360"/>
              <a:gd name="connsiteX154" fmla="*/ 494848 w 862616"/>
              <a:gd name="connsiteY154" fmla="*/ 377840 h 1109360"/>
              <a:gd name="connsiteX155" fmla="*/ 498658 w 862616"/>
              <a:gd name="connsiteY155" fmla="*/ 356885 h 1109360"/>
              <a:gd name="connsiteX156" fmla="*/ 500563 w 862616"/>
              <a:gd name="connsiteY156" fmla="*/ 347360 h 1109360"/>
              <a:gd name="connsiteX157" fmla="*/ 502468 w 862616"/>
              <a:gd name="connsiteY157" fmla="*/ 330215 h 1109360"/>
              <a:gd name="connsiteX158" fmla="*/ 506278 w 862616"/>
              <a:gd name="connsiteY158" fmla="*/ 309260 h 1109360"/>
              <a:gd name="connsiteX159" fmla="*/ 502468 w 862616"/>
              <a:gd name="connsiteY159" fmla="*/ 276875 h 1109360"/>
              <a:gd name="connsiteX160" fmla="*/ 492943 w 862616"/>
              <a:gd name="connsiteY160" fmla="*/ 254015 h 1109360"/>
              <a:gd name="connsiteX161" fmla="*/ 487228 w 862616"/>
              <a:gd name="connsiteY161" fmla="*/ 236870 h 1109360"/>
              <a:gd name="connsiteX162" fmla="*/ 483418 w 862616"/>
              <a:gd name="connsiteY162" fmla="*/ 229250 h 1109360"/>
              <a:gd name="connsiteX163" fmla="*/ 473893 w 862616"/>
              <a:gd name="connsiteY163" fmla="*/ 204485 h 1109360"/>
              <a:gd name="connsiteX164" fmla="*/ 470083 w 862616"/>
              <a:gd name="connsiteY164" fmla="*/ 191150 h 1109360"/>
              <a:gd name="connsiteX165" fmla="*/ 462463 w 862616"/>
              <a:gd name="connsiteY165" fmla="*/ 175910 h 1109360"/>
              <a:gd name="connsiteX166" fmla="*/ 456748 w 862616"/>
              <a:gd name="connsiteY166" fmla="*/ 162575 h 1109360"/>
              <a:gd name="connsiteX167" fmla="*/ 451033 w 862616"/>
              <a:gd name="connsiteY167" fmla="*/ 143525 h 1109360"/>
              <a:gd name="connsiteX168" fmla="*/ 447223 w 862616"/>
              <a:gd name="connsiteY168" fmla="*/ 137810 h 1109360"/>
              <a:gd name="connsiteX169" fmla="*/ 445318 w 862616"/>
              <a:gd name="connsiteY169" fmla="*/ 120665 h 1109360"/>
              <a:gd name="connsiteX170" fmla="*/ 441508 w 862616"/>
              <a:gd name="connsiteY170" fmla="*/ 114950 h 1109360"/>
              <a:gd name="connsiteX171" fmla="*/ 437698 w 862616"/>
              <a:gd name="connsiteY171" fmla="*/ 103520 h 1109360"/>
              <a:gd name="connsiteX172" fmla="*/ 426268 w 862616"/>
              <a:gd name="connsiteY172" fmla="*/ 88280 h 1109360"/>
              <a:gd name="connsiteX173" fmla="*/ 412933 w 862616"/>
              <a:gd name="connsiteY173" fmla="*/ 69230 h 1109360"/>
              <a:gd name="connsiteX174" fmla="*/ 407218 w 862616"/>
              <a:gd name="connsiteY174" fmla="*/ 65420 h 1109360"/>
              <a:gd name="connsiteX175" fmla="*/ 393883 w 862616"/>
              <a:gd name="connsiteY175" fmla="*/ 46370 h 1109360"/>
              <a:gd name="connsiteX176" fmla="*/ 386263 w 862616"/>
              <a:gd name="connsiteY176" fmla="*/ 38750 h 1109360"/>
              <a:gd name="connsiteX177" fmla="*/ 374833 w 862616"/>
              <a:gd name="connsiteY177" fmla="*/ 34940 h 1109360"/>
              <a:gd name="connsiteX178" fmla="*/ 357688 w 862616"/>
              <a:gd name="connsiteY178" fmla="*/ 27320 h 1109360"/>
              <a:gd name="connsiteX179" fmla="*/ 329113 w 862616"/>
              <a:gd name="connsiteY179" fmla="*/ 21605 h 1109360"/>
              <a:gd name="connsiteX180" fmla="*/ 323398 w 862616"/>
              <a:gd name="connsiteY180" fmla="*/ 17795 h 1109360"/>
              <a:gd name="connsiteX181" fmla="*/ 315778 w 862616"/>
              <a:gd name="connsiteY181" fmla="*/ 13985 h 1109360"/>
              <a:gd name="connsiteX182" fmla="*/ 313873 w 862616"/>
              <a:gd name="connsiteY182" fmla="*/ 650 h 110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</a:cxnLst>
            <a:rect l="l" t="t" r="r" b="b"/>
            <a:pathLst>
              <a:path w="862616" h="1109360">
                <a:moveTo>
                  <a:pt x="313873" y="650"/>
                </a:moveTo>
                <a:cubicBezTo>
                  <a:pt x="311968" y="-1255"/>
                  <a:pt x="307420" y="1531"/>
                  <a:pt x="304348" y="2555"/>
                </a:cubicBezTo>
                <a:cubicBezTo>
                  <a:pt x="295601" y="5471"/>
                  <a:pt x="282610" y="12098"/>
                  <a:pt x="275773" y="17795"/>
                </a:cubicBezTo>
                <a:cubicBezTo>
                  <a:pt x="268874" y="23544"/>
                  <a:pt x="256723" y="36845"/>
                  <a:pt x="256723" y="36845"/>
                </a:cubicBezTo>
                <a:cubicBezTo>
                  <a:pt x="251507" y="57710"/>
                  <a:pt x="257891" y="27870"/>
                  <a:pt x="256723" y="55895"/>
                </a:cubicBezTo>
                <a:cubicBezTo>
                  <a:pt x="256244" y="67385"/>
                  <a:pt x="254970" y="78870"/>
                  <a:pt x="252913" y="90185"/>
                </a:cubicBezTo>
                <a:cubicBezTo>
                  <a:pt x="251728" y="96705"/>
                  <a:pt x="243786" y="103887"/>
                  <a:pt x="239578" y="107330"/>
                </a:cubicBezTo>
                <a:cubicBezTo>
                  <a:pt x="236034" y="110230"/>
                  <a:pt x="228148" y="114950"/>
                  <a:pt x="228148" y="114950"/>
                </a:cubicBezTo>
                <a:cubicBezTo>
                  <a:pt x="226878" y="116855"/>
                  <a:pt x="225957" y="119046"/>
                  <a:pt x="224338" y="120665"/>
                </a:cubicBezTo>
                <a:cubicBezTo>
                  <a:pt x="222719" y="122284"/>
                  <a:pt x="219647" y="122427"/>
                  <a:pt x="218623" y="124475"/>
                </a:cubicBezTo>
                <a:cubicBezTo>
                  <a:pt x="216281" y="129159"/>
                  <a:pt x="216469" y="134747"/>
                  <a:pt x="214813" y="139715"/>
                </a:cubicBezTo>
                <a:cubicBezTo>
                  <a:pt x="214178" y="141620"/>
                  <a:pt x="213883" y="143675"/>
                  <a:pt x="212908" y="145430"/>
                </a:cubicBezTo>
                <a:cubicBezTo>
                  <a:pt x="210684" y="149433"/>
                  <a:pt x="206736" y="152516"/>
                  <a:pt x="205288" y="156860"/>
                </a:cubicBezTo>
                <a:cubicBezTo>
                  <a:pt x="204653" y="158765"/>
                  <a:pt x="204379" y="160832"/>
                  <a:pt x="203383" y="162575"/>
                </a:cubicBezTo>
                <a:cubicBezTo>
                  <a:pt x="198055" y="171900"/>
                  <a:pt x="197037" y="169273"/>
                  <a:pt x="190048" y="177815"/>
                </a:cubicBezTo>
                <a:cubicBezTo>
                  <a:pt x="186589" y="182043"/>
                  <a:pt x="183553" y="186605"/>
                  <a:pt x="180523" y="191150"/>
                </a:cubicBezTo>
                <a:cubicBezTo>
                  <a:pt x="164969" y="214481"/>
                  <a:pt x="186939" y="185035"/>
                  <a:pt x="165283" y="212105"/>
                </a:cubicBezTo>
                <a:cubicBezTo>
                  <a:pt x="163300" y="214584"/>
                  <a:pt x="161413" y="217141"/>
                  <a:pt x="159568" y="219725"/>
                </a:cubicBezTo>
                <a:cubicBezTo>
                  <a:pt x="158237" y="221588"/>
                  <a:pt x="157377" y="223821"/>
                  <a:pt x="155758" y="225440"/>
                </a:cubicBezTo>
                <a:cubicBezTo>
                  <a:pt x="154139" y="227059"/>
                  <a:pt x="151948" y="227980"/>
                  <a:pt x="150043" y="229250"/>
                </a:cubicBezTo>
                <a:cubicBezTo>
                  <a:pt x="148773" y="231155"/>
                  <a:pt x="147852" y="233346"/>
                  <a:pt x="146233" y="234965"/>
                </a:cubicBezTo>
                <a:cubicBezTo>
                  <a:pt x="141708" y="239490"/>
                  <a:pt x="136269" y="242878"/>
                  <a:pt x="130993" y="246395"/>
                </a:cubicBezTo>
                <a:cubicBezTo>
                  <a:pt x="129088" y="249570"/>
                  <a:pt x="127500" y="252958"/>
                  <a:pt x="125278" y="255920"/>
                </a:cubicBezTo>
                <a:cubicBezTo>
                  <a:pt x="123662" y="258075"/>
                  <a:pt x="121129" y="259443"/>
                  <a:pt x="119563" y="261635"/>
                </a:cubicBezTo>
                <a:cubicBezTo>
                  <a:pt x="117912" y="263946"/>
                  <a:pt x="116872" y="266645"/>
                  <a:pt x="115753" y="269255"/>
                </a:cubicBezTo>
                <a:cubicBezTo>
                  <a:pt x="114962" y="271101"/>
                  <a:pt x="114962" y="273299"/>
                  <a:pt x="113848" y="274970"/>
                </a:cubicBezTo>
                <a:cubicBezTo>
                  <a:pt x="112354" y="277212"/>
                  <a:pt x="109858" y="278615"/>
                  <a:pt x="108133" y="280685"/>
                </a:cubicBezTo>
                <a:cubicBezTo>
                  <a:pt x="100196" y="290210"/>
                  <a:pt x="109085" y="283225"/>
                  <a:pt x="98608" y="290210"/>
                </a:cubicBezTo>
                <a:cubicBezTo>
                  <a:pt x="97338" y="292750"/>
                  <a:pt x="96303" y="295422"/>
                  <a:pt x="94798" y="297830"/>
                </a:cubicBezTo>
                <a:cubicBezTo>
                  <a:pt x="90725" y="304347"/>
                  <a:pt x="88563" y="305970"/>
                  <a:pt x="83368" y="311165"/>
                </a:cubicBezTo>
                <a:cubicBezTo>
                  <a:pt x="73945" y="334722"/>
                  <a:pt x="86572" y="305825"/>
                  <a:pt x="71938" y="330215"/>
                </a:cubicBezTo>
                <a:cubicBezTo>
                  <a:pt x="67991" y="336793"/>
                  <a:pt x="68852" y="339321"/>
                  <a:pt x="66223" y="345455"/>
                </a:cubicBezTo>
                <a:cubicBezTo>
                  <a:pt x="65104" y="348065"/>
                  <a:pt x="63792" y="350593"/>
                  <a:pt x="62413" y="353075"/>
                </a:cubicBezTo>
                <a:cubicBezTo>
                  <a:pt x="60615" y="356312"/>
                  <a:pt x="58686" y="359476"/>
                  <a:pt x="56698" y="362600"/>
                </a:cubicBezTo>
                <a:cubicBezTo>
                  <a:pt x="54240" y="366463"/>
                  <a:pt x="51249" y="369998"/>
                  <a:pt x="49078" y="374030"/>
                </a:cubicBezTo>
                <a:cubicBezTo>
                  <a:pt x="46785" y="378288"/>
                  <a:pt x="45526" y="383040"/>
                  <a:pt x="43363" y="387365"/>
                </a:cubicBezTo>
                <a:cubicBezTo>
                  <a:pt x="41707" y="390677"/>
                  <a:pt x="39702" y="393809"/>
                  <a:pt x="37648" y="396890"/>
                </a:cubicBezTo>
                <a:cubicBezTo>
                  <a:pt x="35887" y="399532"/>
                  <a:pt x="33353" y="401670"/>
                  <a:pt x="31933" y="404510"/>
                </a:cubicBezTo>
                <a:cubicBezTo>
                  <a:pt x="28781" y="410814"/>
                  <a:pt x="22976" y="426746"/>
                  <a:pt x="20503" y="434990"/>
                </a:cubicBezTo>
                <a:cubicBezTo>
                  <a:pt x="19751" y="437498"/>
                  <a:pt x="19517" y="440159"/>
                  <a:pt x="18598" y="442610"/>
                </a:cubicBezTo>
                <a:cubicBezTo>
                  <a:pt x="17601" y="445269"/>
                  <a:pt x="16058" y="447690"/>
                  <a:pt x="14788" y="450230"/>
                </a:cubicBezTo>
                <a:cubicBezTo>
                  <a:pt x="13631" y="459484"/>
                  <a:pt x="13160" y="466268"/>
                  <a:pt x="10978" y="474995"/>
                </a:cubicBezTo>
                <a:cubicBezTo>
                  <a:pt x="10491" y="476943"/>
                  <a:pt x="9971" y="478914"/>
                  <a:pt x="9073" y="480710"/>
                </a:cubicBezTo>
                <a:cubicBezTo>
                  <a:pt x="8049" y="482758"/>
                  <a:pt x="6533" y="484520"/>
                  <a:pt x="5263" y="486425"/>
                </a:cubicBezTo>
                <a:cubicBezTo>
                  <a:pt x="4628" y="494680"/>
                  <a:pt x="4325" y="502967"/>
                  <a:pt x="3358" y="511190"/>
                </a:cubicBezTo>
                <a:cubicBezTo>
                  <a:pt x="1354" y="528226"/>
                  <a:pt x="-3075" y="509207"/>
                  <a:pt x="3358" y="539765"/>
                </a:cubicBezTo>
                <a:cubicBezTo>
                  <a:pt x="4476" y="545074"/>
                  <a:pt x="7477" y="549819"/>
                  <a:pt x="9073" y="555005"/>
                </a:cubicBezTo>
                <a:cubicBezTo>
                  <a:pt x="10025" y="558100"/>
                  <a:pt x="9816" y="561508"/>
                  <a:pt x="10978" y="564530"/>
                </a:cubicBezTo>
                <a:cubicBezTo>
                  <a:pt x="13017" y="569831"/>
                  <a:pt x="16058" y="574690"/>
                  <a:pt x="18598" y="579770"/>
                </a:cubicBezTo>
                <a:cubicBezTo>
                  <a:pt x="23937" y="590449"/>
                  <a:pt x="21353" y="584753"/>
                  <a:pt x="26218" y="596915"/>
                </a:cubicBezTo>
                <a:cubicBezTo>
                  <a:pt x="26853" y="600725"/>
                  <a:pt x="27696" y="604506"/>
                  <a:pt x="28123" y="608345"/>
                </a:cubicBezTo>
                <a:cubicBezTo>
                  <a:pt x="33693" y="658474"/>
                  <a:pt x="26910" y="608776"/>
                  <a:pt x="31933" y="646445"/>
                </a:cubicBezTo>
                <a:cubicBezTo>
                  <a:pt x="32526" y="650896"/>
                  <a:pt x="33035" y="655362"/>
                  <a:pt x="33838" y="659780"/>
                </a:cubicBezTo>
                <a:cubicBezTo>
                  <a:pt x="34306" y="662356"/>
                  <a:pt x="35230" y="664833"/>
                  <a:pt x="35743" y="667400"/>
                </a:cubicBezTo>
                <a:cubicBezTo>
                  <a:pt x="36501" y="671188"/>
                  <a:pt x="37013" y="675020"/>
                  <a:pt x="37648" y="678830"/>
                </a:cubicBezTo>
                <a:cubicBezTo>
                  <a:pt x="41086" y="757903"/>
                  <a:pt x="37075" y="698722"/>
                  <a:pt x="41458" y="735980"/>
                </a:cubicBezTo>
                <a:cubicBezTo>
                  <a:pt x="42204" y="742318"/>
                  <a:pt x="42314" y="748735"/>
                  <a:pt x="43363" y="755030"/>
                </a:cubicBezTo>
                <a:cubicBezTo>
                  <a:pt x="44858" y="763998"/>
                  <a:pt x="47295" y="772785"/>
                  <a:pt x="49078" y="781700"/>
                </a:cubicBezTo>
                <a:cubicBezTo>
                  <a:pt x="50096" y="786789"/>
                  <a:pt x="50521" y="796037"/>
                  <a:pt x="56698" y="798845"/>
                </a:cubicBezTo>
                <a:cubicBezTo>
                  <a:pt x="61359" y="800963"/>
                  <a:pt x="66858" y="800115"/>
                  <a:pt x="71938" y="800750"/>
                </a:cubicBezTo>
                <a:cubicBezTo>
                  <a:pt x="89291" y="809426"/>
                  <a:pt x="68218" y="799824"/>
                  <a:pt x="90988" y="806465"/>
                </a:cubicBezTo>
                <a:cubicBezTo>
                  <a:pt x="102554" y="809839"/>
                  <a:pt x="114502" y="812507"/>
                  <a:pt x="125278" y="817895"/>
                </a:cubicBezTo>
                <a:lnTo>
                  <a:pt x="140518" y="825515"/>
                </a:lnTo>
                <a:cubicBezTo>
                  <a:pt x="143058" y="826785"/>
                  <a:pt x="145383" y="828636"/>
                  <a:pt x="148138" y="829325"/>
                </a:cubicBezTo>
                <a:cubicBezTo>
                  <a:pt x="150678" y="829960"/>
                  <a:pt x="153274" y="830402"/>
                  <a:pt x="155758" y="831230"/>
                </a:cubicBezTo>
                <a:cubicBezTo>
                  <a:pt x="159002" y="832311"/>
                  <a:pt x="161954" y="834257"/>
                  <a:pt x="165283" y="835040"/>
                </a:cubicBezTo>
                <a:cubicBezTo>
                  <a:pt x="177807" y="837987"/>
                  <a:pt x="189077" y="838688"/>
                  <a:pt x="201478" y="840755"/>
                </a:cubicBezTo>
                <a:cubicBezTo>
                  <a:pt x="211600" y="842442"/>
                  <a:pt x="213510" y="843376"/>
                  <a:pt x="224338" y="846470"/>
                </a:cubicBezTo>
                <a:cubicBezTo>
                  <a:pt x="226243" y="847740"/>
                  <a:pt x="227949" y="849378"/>
                  <a:pt x="230053" y="850280"/>
                </a:cubicBezTo>
                <a:cubicBezTo>
                  <a:pt x="232459" y="851311"/>
                  <a:pt x="235400" y="850886"/>
                  <a:pt x="237673" y="852185"/>
                </a:cubicBezTo>
                <a:cubicBezTo>
                  <a:pt x="240012" y="853522"/>
                  <a:pt x="241261" y="856246"/>
                  <a:pt x="243388" y="857900"/>
                </a:cubicBezTo>
                <a:cubicBezTo>
                  <a:pt x="254132" y="866256"/>
                  <a:pt x="252014" y="864819"/>
                  <a:pt x="262438" y="867425"/>
                </a:cubicBezTo>
                <a:cubicBezTo>
                  <a:pt x="263708" y="869330"/>
                  <a:pt x="265112" y="871152"/>
                  <a:pt x="266248" y="873140"/>
                </a:cubicBezTo>
                <a:cubicBezTo>
                  <a:pt x="267657" y="875606"/>
                  <a:pt x="268407" y="878449"/>
                  <a:pt x="270058" y="880760"/>
                </a:cubicBezTo>
                <a:cubicBezTo>
                  <a:pt x="271624" y="882952"/>
                  <a:pt x="274207" y="884283"/>
                  <a:pt x="275773" y="886475"/>
                </a:cubicBezTo>
                <a:cubicBezTo>
                  <a:pt x="277424" y="888786"/>
                  <a:pt x="277220" y="892520"/>
                  <a:pt x="279583" y="894095"/>
                </a:cubicBezTo>
                <a:cubicBezTo>
                  <a:pt x="283429" y="896659"/>
                  <a:pt x="288573" y="896325"/>
                  <a:pt x="292918" y="897905"/>
                </a:cubicBezTo>
                <a:cubicBezTo>
                  <a:pt x="295587" y="898875"/>
                  <a:pt x="297998" y="900445"/>
                  <a:pt x="300538" y="901715"/>
                </a:cubicBezTo>
                <a:cubicBezTo>
                  <a:pt x="301173" y="904255"/>
                  <a:pt x="302206" y="906728"/>
                  <a:pt x="302443" y="909335"/>
                </a:cubicBezTo>
                <a:cubicBezTo>
                  <a:pt x="303479" y="920736"/>
                  <a:pt x="302387" y="932347"/>
                  <a:pt x="304348" y="943625"/>
                </a:cubicBezTo>
                <a:cubicBezTo>
                  <a:pt x="304982" y="947273"/>
                  <a:pt x="308531" y="949779"/>
                  <a:pt x="310063" y="953150"/>
                </a:cubicBezTo>
                <a:cubicBezTo>
                  <a:pt x="311725" y="956806"/>
                  <a:pt x="312603" y="960770"/>
                  <a:pt x="313873" y="964580"/>
                </a:cubicBezTo>
                <a:cubicBezTo>
                  <a:pt x="314371" y="976527"/>
                  <a:pt x="315376" y="1015860"/>
                  <a:pt x="317683" y="1033160"/>
                </a:cubicBezTo>
                <a:cubicBezTo>
                  <a:pt x="317948" y="1035150"/>
                  <a:pt x="319060" y="1036938"/>
                  <a:pt x="319588" y="1038875"/>
                </a:cubicBezTo>
                <a:cubicBezTo>
                  <a:pt x="322512" y="1049595"/>
                  <a:pt x="322574" y="1054371"/>
                  <a:pt x="327208" y="1063640"/>
                </a:cubicBezTo>
                <a:cubicBezTo>
                  <a:pt x="328868" y="1066960"/>
                  <a:pt x="337411" y="1077829"/>
                  <a:pt x="338638" y="1078880"/>
                </a:cubicBezTo>
                <a:cubicBezTo>
                  <a:pt x="340163" y="1080187"/>
                  <a:pt x="342557" y="1079887"/>
                  <a:pt x="344353" y="1080785"/>
                </a:cubicBezTo>
                <a:cubicBezTo>
                  <a:pt x="346401" y="1081809"/>
                  <a:pt x="348357" y="1083074"/>
                  <a:pt x="350068" y="1084595"/>
                </a:cubicBezTo>
                <a:cubicBezTo>
                  <a:pt x="354095" y="1088175"/>
                  <a:pt x="357245" y="1092717"/>
                  <a:pt x="361498" y="1096025"/>
                </a:cubicBezTo>
                <a:lnTo>
                  <a:pt x="378643" y="1109360"/>
                </a:lnTo>
                <a:cubicBezTo>
                  <a:pt x="397820" y="1105525"/>
                  <a:pt x="380394" y="1112030"/>
                  <a:pt x="391978" y="1090310"/>
                </a:cubicBezTo>
                <a:cubicBezTo>
                  <a:pt x="394514" y="1085556"/>
                  <a:pt x="399804" y="1082885"/>
                  <a:pt x="403408" y="1078880"/>
                </a:cubicBezTo>
                <a:cubicBezTo>
                  <a:pt x="405532" y="1076520"/>
                  <a:pt x="407218" y="1073800"/>
                  <a:pt x="409123" y="1071260"/>
                </a:cubicBezTo>
                <a:cubicBezTo>
                  <a:pt x="412832" y="1060134"/>
                  <a:pt x="408126" y="1070352"/>
                  <a:pt x="416743" y="1061735"/>
                </a:cubicBezTo>
                <a:cubicBezTo>
                  <a:pt x="420250" y="1058228"/>
                  <a:pt x="420236" y="1050622"/>
                  <a:pt x="426268" y="1050305"/>
                </a:cubicBezTo>
                <a:cubicBezTo>
                  <a:pt x="432300" y="1049988"/>
                  <a:pt x="443413" y="1058878"/>
                  <a:pt x="452938" y="1059830"/>
                </a:cubicBezTo>
                <a:cubicBezTo>
                  <a:pt x="462463" y="1060782"/>
                  <a:pt x="478656" y="1058560"/>
                  <a:pt x="483418" y="1056020"/>
                </a:cubicBezTo>
                <a:cubicBezTo>
                  <a:pt x="488181" y="1053480"/>
                  <a:pt x="476433" y="1046812"/>
                  <a:pt x="481513" y="1044590"/>
                </a:cubicBezTo>
                <a:cubicBezTo>
                  <a:pt x="486593" y="1042368"/>
                  <a:pt x="510088" y="1043320"/>
                  <a:pt x="513898" y="1042685"/>
                </a:cubicBezTo>
                <a:cubicBezTo>
                  <a:pt x="517073" y="1041415"/>
                  <a:pt x="535171" y="1041733"/>
                  <a:pt x="538663" y="1035065"/>
                </a:cubicBezTo>
                <a:cubicBezTo>
                  <a:pt x="542156" y="1028398"/>
                  <a:pt x="532140" y="1003132"/>
                  <a:pt x="534853" y="1002680"/>
                </a:cubicBezTo>
                <a:cubicBezTo>
                  <a:pt x="546283" y="1003315"/>
                  <a:pt x="558283" y="1000965"/>
                  <a:pt x="569143" y="1004585"/>
                </a:cubicBezTo>
                <a:cubicBezTo>
                  <a:pt x="573184" y="1005932"/>
                  <a:pt x="572495" y="1012471"/>
                  <a:pt x="574858" y="1016015"/>
                </a:cubicBezTo>
                <a:cubicBezTo>
                  <a:pt x="578720" y="1021807"/>
                  <a:pt x="582234" y="1022560"/>
                  <a:pt x="588193" y="1025540"/>
                </a:cubicBezTo>
                <a:cubicBezTo>
                  <a:pt x="590098" y="1028080"/>
                  <a:pt x="590828" y="1033930"/>
                  <a:pt x="593908" y="1033160"/>
                </a:cubicBezTo>
                <a:cubicBezTo>
                  <a:pt x="598719" y="1031957"/>
                  <a:pt x="599926" y="1025237"/>
                  <a:pt x="603433" y="1021730"/>
                </a:cubicBezTo>
                <a:cubicBezTo>
                  <a:pt x="605678" y="1019485"/>
                  <a:pt x="608808" y="1018260"/>
                  <a:pt x="611053" y="1016015"/>
                </a:cubicBezTo>
                <a:cubicBezTo>
                  <a:pt x="627767" y="999301"/>
                  <a:pt x="597580" y="1023262"/>
                  <a:pt x="622483" y="1004585"/>
                </a:cubicBezTo>
                <a:cubicBezTo>
                  <a:pt x="623753" y="1001410"/>
                  <a:pt x="625212" y="998304"/>
                  <a:pt x="626293" y="995060"/>
                </a:cubicBezTo>
                <a:cubicBezTo>
                  <a:pt x="635991" y="965965"/>
                  <a:pt x="622372" y="903288"/>
                  <a:pt x="620578" y="897905"/>
                </a:cubicBezTo>
                <a:cubicBezTo>
                  <a:pt x="619308" y="894095"/>
                  <a:pt x="617742" y="890371"/>
                  <a:pt x="616768" y="886475"/>
                </a:cubicBezTo>
                <a:cubicBezTo>
                  <a:pt x="615831" y="882728"/>
                  <a:pt x="615800" y="878792"/>
                  <a:pt x="614863" y="875045"/>
                </a:cubicBezTo>
                <a:cubicBezTo>
                  <a:pt x="612143" y="864163"/>
                  <a:pt x="612247" y="865406"/>
                  <a:pt x="607243" y="857900"/>
                </a:cubicBezTo>
                <a:cubicBezTo>
                  <a:pt x="601730" y="835849"/>
                  <a:pt x="610867" y="870677"/>
                  <a:pt x="599623" y="836945"/>
                </a:cubicBezTo>
                <a:cubicBezTo>
                  <a:pt x="598599" y="833873"/>
                  <a:pt x="598353" y="830595"/>
                  <a:pt x="597718" y="827420"/>
                </a:cubicBezTo>
                <a:cubicBezTo>
                  <a:pt x="595027" y="795127"/>
                  <a:pt x="593273" y="776302"/>
                  <a:pt x="599623" y="766460"/>
                </a:cubicBezTo>
                <a:cubicBezTo>
                  <a:pt x="605973" y="756618"/>
                  <a:pt x="629678" y="772970"/>
                  <a:pt x="635818" y="768365"/>
                </a:cubicBezTo>
                <a:cubicBezTo>
                  <a:pt x="637913" y="766794"/>
                  <a:pt x="616451" y="746775"/>
                  <a:pt x="616768" y="747410"/>
                </a:cubicBezTo>
                <a:cubicBezTo>
                  <a:pt x="617085" y="748045"/>
                  <a:pt x="635818" y="772810"/>
                  <a:pt x="637723" y="772175"/>
                </a:cubicBezTo>
                <a:cubicBezTo>
                  <a:pt x="639628" y="770270"/>
                  <a:pt x="641850" y="775985"/>
                  <a:pt x="643438" y="772175"/>
                </a:cubicBezTo>
                <a:cubicBezTo>
                  <a:pt x="645026" y="768365"/>
                  <a:pt x="640898" y="749632"/>
                  <a:pt x="647248" y="749315"/>
                </a:cubicBezTo>
                <a:cubicBezTo>
                  <a:pt x="653598" y="748998"/>
                  <a:pt x="673283" y="769635"/>
                  <a:pt x="681538" y="770270"/>
                </a:cubicBezTo>
                <a:cubicBezTo>
                  <a:pt x="689793" y="770905"/>
                  <a:pt x="688841" y="754077"/>
                  <a:pt x="696778" y="753125"/>
                </a:cubicBezTo>
                <a:cubicBezTo>
                  <a:pt x="704715" y="752173"/>
                  <a:pt x="721861" y="764238"/>
                  <a:pt x="729163" y="764555"/>
                </a:cubicBezTo>
                <a:cubicBezTo>
                  <a:pt x="736465" y="764872"/>
                  <a:pt x="730433" y="755665"/>
                  <a:pt x="740593" y="755030"/>
                </a:cubicBezTo>
                <a:cubicBezTo>
                  <a:pt x="744403" y="754395"/>
                  <a:pt x="749166" y="747092"/>
                  <a:pt x="759643" y="741695"/>
                </a:cubicBezTo>
                <a:cubicBezTo>
                  <a:pt x="770120" y="736298"/>
                  <a:pt x="800601" y="729948"/>
                  <a:pt x="803458" y="722645"/>
                </a:cubicBezTo>
                <a:cubicBezTo>
                  <a:pt x="806316" y="715343"/>
                  <a:pt x="764151" y="698582"/>
                  <a:pt x="776788" y="697880"/>
                </a:cubicBezTo>
                <a:cubicBezTo>
                  <a:pt x="779963" y="697245"/>
                  <a:pt x="783100" y="696377"/>
                  <a:pt x="786313" y="695975"/>
                </a:cubicBezTo>
                <a:cubicBezTo>
                  <a:pt x="792153" y="695245"/>
                  <a:pt x="805514" y="695900"/>
                  <a:pt x="812983" y="692165"/>
                </a:cubicBezTo>
                <a:cubicBezTo>
                  <a:pt x="821868" y="687723"/>
                  <a:pt x="815987" y="688960"/>
                  <a:pt x="824413" y="682640"/>
                </a:cubicBezTo>
                <a:cubicBezTo>
                  <a:pt x="833360" y="675930"/>
                  <a:pt x="833241" y="677064"/>
                  <a:pt x="843463" y="675020"/>
                </a:cubicBezTo>
                <a:cubicBezTo>
                  <a:pt x="847273" y="673115"/>
                  <a:pt x="851687" y="672110"/>
                  <a:pt x="854893" y="669305"/>
                </a:cubicBezTo>
                <a:cubicBezTo>
                  <a:pt x="857109" y="667366"/>
                  <a:pt x="859567" y="659092"/>
                  <a:pt x="860608" y="655970"/>
                </a:cubicBezTo>
                <a:cubicBezTo>
                  <a:pt x="862113" y="631883"/>
                  <a:pt x="864252" y="617397"/>
                  <a:pt x="860608" y="593105"/>
                </a:cubicBezTo>
                <a:cubicBezTo>
                  <a:pt x="859778" y="587569"/>
                  <a:pt x="854453" y="586576"/>
                  <a:pt x="851083" y="583580"/>
                </a:cubicBezTo>
                <a:cubicBezTo>
                  <a:pt x="847056" y="580000"/>
                  <a:pt x="843640" y="575774"/>
                  <a:pt x="839653" y="572150"/>
                </a:cubicBezTo>
                <a:cubicBezTo>
                  <a:pt x="833686" y="566725"/>
                  <a:pt x="818441" y="555829"/>
                  <a:pt x="812983" y="553100"/>
                </a:cubicBezTo>
                <a:cubicBezTo>
                  <a:pt x="810443" y="551830"/>
                  <a:pt x="808179" y="549657"/>
                  <a:pt x="805363" y="549290"/>
                </a:cubicBezTo>
                <a:cubicBezTo>
                  <a:pt x="798091" y="548342"/>
                  <a:pt x="722341" y="545512"/>
                  <a:pt x="721543" y="545480"/>
                </a:cubicBezTo>
                <a:cubicBezTo>
                  <a:pt x="702212" y="542258"/>
                  <a:pt x="695153" y="540991"/>
                  <a:pt x="670108" y="537860"/>
                </a:cubicBezTo>
                <a:cubicBezTo>
                  <a:pt x="663148" y="536990"/>
                  <a:pt x="656128" y="536689"/>
                  <a:pt x="649153" y="535955"/>
                </a:cubicBezTo>
                <a:cubicBezTo>
                  <a:pt x="644062" y="535419"/>
                  <a:pt x="638993" y="534685"/>
                  <a:pt x="633913" y="534050"/>
                </a:cubicBezTo>
                <a:cubicBezTo>
                  <a:pt x="615140" y="524663"/>
                  <a:pt x="628487" y="529602"/>
                  <a:pt x="601528" y="526430"/>
                </a:cubicBezTo>
                <a:cubicBezTo>
                  <a:pt x="594196" y="525567"/>
                  <a:pt x="584010" y="523001"/>
                  <a:pt x="576763" y="522620"/>
                </a:cubicBezTo>
                <a:cubicBezTo>
                  <a:pt x="557095" y="521585"/>
                  <a:pt x="537393" y="521350"/>
                  <a:pt x="517708" y="520715"/>
                </a:cubicBezTo>
                <a:cubicBezTo>
                  <a:pt x="513263" y="517540"/>
                  <a:pt x="507901" y="515360"/>
                  <a:pt x="504373" y="511190"/>
                </a:cubicBezTo>
                <a:cubicBezTo>
                  <a:pt x="500704" y="506854"/>
                  <a:pt x="499903" y="500676"/>
                  <a:pt x="496753" y="495950"/>
                </a:cubicBezTo>
                <a:cubicBezTo>
                  <a:pt x="494760" y="492961"/>
                  <a:pt x="491673" y="490870"/>
                  <a:pt x="489133" y="488330"/>
                </a:cubicBezTo>
                <a:cubicBezTo>
                  <a:pt x="484243" y="468771"/>
                  <a:pt x="490889" y="493014"/>
                  <a:pt x="483418" y="473090"/>
                </a:cubicBezTo>
                <a:cubicBezTo>
                  <a:pt x="482499" y="470639"/>
                  <a:pt x="482148" y="468010"/>
                  <a:pt x="481513" y="465470"/>
                </a:cubicBezTo>
                <a:cubicBezTo>
                  <a:pt x="482148" y="447690"/>
                  <a:pt x="481854" y="429852"/>
                  <a:pt x="483418" y="412130"/>
                </a:cubicBezTo>
                <a:cubicBezTo>
                  <a:pt x="483771" y="408129"/>
                  <a:pt x="486125" y="404562"/>
                  <a:pt x="487228" y="400700"/>
                </a:cubicBezTo>
                <a:cubicBezTo>
                  <a:pt x="488498" y="396255"/>
                  <a:pt x="489576" y="391751"/>
                  <a:pt x="491038" y="387365"/>
                </a:cubicBezTo>
                <a:cubicBezTo>
                  <a:pt x="492119" y="384121"/>
                  <a:pt x="493865" y="381115"/>
                  <a:pt x="494848" y="377840"/>
                </a:cubicBezTo>
                <a:cubicBezTo>
                  <a:pt x="495934" y="374220"/>
                  <a:pt x="498101" y="359946"/>
                  <a:pt x="498658" y="356885"/>
                </a:cubicBezTo>
                <a:cubicBezTo>
                  <a:pt x="499237" y="353699"/>
                  <a:pt x="500105" y="350565"/>
                  <a:pt x="500563" y="347360"/>
                </a:cubicBezTo>
                <a:cubicBezTo>
                  <a:pt x="501376" y="341668"/>
                  <a:pt x="501708" y="335915"/>
                  <a:pt x="502468" y="330215"/>
                </a:cubicBezTo>
                <a:cubicBezTo>
                  <a:pt x="503443" y="322903"/>
                  <a:pt x="504841" y="316443"/>
                  <a:pt x="506278" y="309260"/>
                </a:cubicBezTo>
                <a:cubicBezTo>
                  <a:pt x="506165" y="308126"/>
                  <a:pt x="503701" y="280778"/>
                  <a:pt x="502468" y="276875"/>
                </a:cubicBezTo>
                <a:cubicBezTo>
                  <a:pt x="499982" y="269003"/>
                  <a:pt x="495553" y="261846"/>
                  <a:pt x="492943" y="254015"/>
                </a:cubicBezTo>
                <a:cubicBezTo>
                  <a:pt x="491038" y="248300"/>
                  <a:pt x="489391" y="242493"/>
                  <a:pt x="487228" y="236870"/>
                </a:cubicBezTo>
                <a:cubicBezTo>
                  <a:pt x="486209" y="234219"/>
                  <a:pt x="484499" y="231876"/>
                  <a:pt x="483418" y="229250"/>
                </a:cubicBezTo>
                <a:cubicBezTo>
                  <a:pt x="480050" y="221072"/>
                  <a:pt x="476323" y="212989"/>
                  <a:pt x="473893" y="204485"/>
                </a:cubicBezTo>
                <a:cubicBezTo>
                  <a:pt x="472623" y="200040"/>
                  <a:pt x="471800" y="195442"/>
                  <a:pt x="470083" y="191150"/>
                </a:cubicBezTo>
                <a:cubicBezTo>
                  <a:pt x="467974" y="185877"/>
                  <a:pt x="464259" y="181298"/>
                  <a:pt x="462463" y="175910"/>
                </a:cubicBezTo>
                <a:cubicBezTo>
                  <a:pt x="459660" y="167501"/>
                  <a:pt x="461456" y="171991"/>
                  <a:pt x="456748" y="162575"/>
                </a:cubicBezTo>
                <a:cubicBezTo>
                  <a:pt x="454963" y="153652"/>
                  <a:pt x="455210" y="151879"/>
                  <a:pt x="451033" y="143525"/>
                </a:cubicBezTo>
                <a:cubicBezTo>
                  <a:pt x="450009" y="141477"/>
                  <a:pt x="448493" y="139715"/>
                  <a:pt x="447223" y="137810"/>
                </a:cubicBezTo>
                <a:cubicBezTo>
                  <a:pt x="446588" y="132095"/>
                  <a:pt x="446713" y="126243"/>
                  <a:pt x="445318" y="120665"/>
                </a:cubicBezTo>
                <a:cubicBezTo>
                  <a:pt x="444763" y="118444"/>
                  <a:pt x="442438" y="117042"/>
                  <a:pt x="441508" y="114950"/>
                </a:cubicBezTo>
                <a:cubicBezTo>
                  <a:pt x="439877" y="111280"/>
                  <a:pt x="439360" y="107176"/>
                  <a:pt x="437698" y="103520"/>
                </a:cubicBezTo>
                <a:cubicBezTo>
                  <a:pt x="431160" y="89137"/>
                  <a:pt x="434191" y="98467"/>
                  <a:pt x="426268" y="88280"/>
                </a:cubicBezTo>
                <a:cubicBezTo>
                  <a:pt x="424090" y="85479"/>
                  <a:pt x="416401" y="72698"/>
                  <a:pt x="412933" y="69230"/>
                </a:cubicBezTo>
                <a:cubicBezTo>
                  <a:pt x="411314" y="67611"/>
                  <a:pt x="409123" y="66690"/>
                  <a:pt x="407218" y="65420"/>
                </a:cubicBezTo>
                <a:cubicBezTo>
                  <a:pt x="401498" y="55887"/>
                  <a:pt x="401524" y="54966"/>
                  <a:pt x="393883" y="46370"/>
                </a:cubicBezTo>
                <a:cubicBezTo>
                  <a:pt x="391497" y="43685"/>
                  <a:pt x="389343" y="40598"/>
                  <a:pt x="386263" y="38750"/>
                </a:cubicBezTo>
                <a:cubicBezTo>
                  <a:pt x="382819" y="36684"/>
                  <a:pt x="378562" y="36432"/>
                  <a:pt x="374833" y="34940"/>
                </a:cubicBezTo>
                <a:cubicBezTo>
                  <a:pt x="358236" y="28301"/>
                  <a:pt x="376976" y="33749"/>
                  <a:pt x="357688" y="27320"/>
                </a:cubicBezTo>
                <a:cubicBezTo>
                  <a:pt x="343604" y="22625"/>
                  <a:pt x="344319" y="23506"/>
                  <a:pt x="329113" y="21605"/>
                </a:cubicBezTo>
                <a:cubicBezTo>
                  <a:pt x="327208" y="20335"/>
                  <a:pt x="325386" y="18931"/>
                  <a:pt x="323398" y="17795"/>
                </a:cubicBezTo>
                <a:cubicBezTo>
                  <a:pt x="320932" y="16386"/>
                  <a:pt x="318089" y="15636"/>
                  <a:pt x="315778" y="13985"/>
                </a:cubicBezTo>
                <a:cubicBezTo>
                  <a:pt x="313586" y="12419"/>
                  <a:pt x="315778" y="2555"/>
                  <a:pt x="313873" y="65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EF51EA1-D95A-380E-7C89-B8F801B4D678}"/>
              </a:ext>
            </a:extLst>
          </p:cNvPr>
          <p:cNvSpPr/>
          <p:nvPr/>
        </p:nvSpPr>
        <p:spPr>
          <a:xfrm>
            <a:off x="2219674" y="3252221"/>
            <a:ext cx="1305432" cy="1919535"/>
          </a:xfrm>
          <a:custGeom>
            <a:avLst/>
            <a:gdLst>
              <a:gd name="connsiteX0" fmla="*/ 0 w 1305432"/>
              <a:gd name="connsiteY0" fmla="*/ 21173 h 1919535"/>
              <a:gd name="connsiteX1" fmla="*/ 15189 w 1305432"/>
              <a:gd name="connsiteY1" fmla="*/ 15097 h 1919535"/>
              <a:gd name="connsiteX2" fmla="*/ 48606 w 1305432"/>
              <a:gd name="connsiteY2" fmla="*/ 9022 h 1919535"/>
              <a:gd name="connsiteX3" fmla="*/ 115439 w 1305432"/>
              <a:gd name="connsiteY3" fmla="*/ 5984 h 1919535"/>
              <a:gd name="connsiteX4" fmla="*/ 133667 w 1305432"/>
              <a:gd name="connsiteY4" fmla="*/ 12059 h 1919535"/>
              <a:gd name="connsiteX5" fmla="*/ 185310 w 1305432"/>
              <a:gd name="connsiteY5" fmla="*/ 18135 h 1919535"/>
              <a:gd name="connsiteX6" fmla="*/ 249106 w 1305432"/>
              <a:gd name="connsiteY6" fmla="*/ 24211 h 1919535"/>
              <a:gd name="connsiteX7" fmla="*/ 282522 w 1305432"/>
              <a:gd name="connsiteY7" fmla="*/ 27249 h 1919535"/>
              <a:gd name="connsiteX8" fmla="*/ 309863 w 1305432"/>
              <a:gd name="connsiteY8" fmla="*/ 33325 h 1919535"/>
              <a:gd name="connsiteX9" fmla="*/ 318977 w 1305432"/>
              <a:gd name="connsiteY9" fmla="*/ 36362 h 1919535"/>
              <a:gd name="connsiteX10" fmla="*/ 343280 w 1305432"/>
              <a:gd name="connsiteY10" fmla="*/ 42438 h 1919535"/>
              <a:gd name="connsiteX11" fmla="*/ 373659 w 1305432"/>
              <a:gd name="connsiteY11" fmla="*/ 57627 h 1919535"/>
              <a:gd name="connsiteX12" fmla="*/ 431378 w 1305432"/>
              <a:gd name="connsiteY12" fmla="*/ 72817 h 1919535"/>
              <a:gd name="connsiteX13" fmla="*/ 461757 w 1305432"/>
              <a:gd name="connsiteY13" fmla="*/ 88006 h 1919535"/>
              <a:gd name="connsiteX14" fmla="*/ 473908 w 1305432"/>
              <a:gd name="connsiteY14" fmla="*/ 97120 h 1919535"/>
              <a:gd name="connsiteX15" fmla="*/ 522514 w 1305432"/>
              <a:gd name="connsiteY15" fmla="*/ 118385 h 1919535"/>
              <a:gd name="connsiteX16" fmla="*/ 543780 w 1305432"/>
              <a:gd name="connsiteY16" fmla="*/ 124461 h 1919535"/>
              <a:gd name="connsiteX17" fmla="*/ 571120 w 1305432"/>
              <a:gd name="connsiteY17" fmla="*/ 139650 h 1919535"/>
              <a:gd name="connsiteX18" fmla="*/ 589348 w 1305432"/>
              <a:gd name="connsiteY18" fmla="*/ 145726 h 1919535"/>
              <a:gd name="connsiteX19" fmla="*/ 604537 w 1305432"/>
              <a:gd name="connsiteY19" fmla="*/ 151802 h 1919535"/>
              <a:gd name="connsiteX20" fmla="*/ 637954 w 1305432"/>
              <a:gd name="connsiteY20" fmla="*/ 157877 h 1919535"/>
              <a:gd name="connsiteX21" fmla="*/ 647067 w 1305432"/>
              <a:gd name="connsiteY21" fmla="*/ 163953 h 1919535"/>
              <a:gd name="connsiteX22" fmla="*/ 668332 w 1305432"/>
              <a:gd name="connsiteY22" fmla="*/ 200408 h 1919535"/>
              <a:gd name="connsiteX23" fmla="*/ 674408 w 1305432"/>
              <a:gd name="connsiteY23" fmla="*/ 297620 h 1919535"/>
              <a:gd name="connsiteX24" fmla="*/ 692635 w 1305432"/>
              <a:gd name="connsiteY24" fmla="*/ 327998 h 1919535"/>
              <a:gd name="connsiteX25" fmla="*/ 710863 w 1305432"/>
              <a:gd name="connsiteY25" fmla="*/ 358377 h 1919535"/>
              <a:gd name="connsiteX26" fmla="*/ 716938 w 1305432"/>
              <a:gd name="connsiteY26" fmla="*/ 385718 h 1919535"/>
              <a:gd name="connsiteX27" fmla="*/ 723014 w 1305432"/>
              <a:gd name="connsiteY27" fmla="*/ 397869 h 1919535"/>
              <a:gd name="connsiteX28" fmla="*/ 726052 w 1305432"/>
              <a:gd name="connsiteY28" fmla="*/ 413059 h 1919535"/>
              <a:gd name="connsiteX29" fmla="*/ 729090 w 1305432"/>
              <a:gd name="connsiteY29" fmla="*/ 425210 h 1919535"/>
              <a:gd name="connsiteX30" fmla="*/ 738203 w 1305432"/>
              <a:gd name="connsiteY30" fmla="*/ 428248 h 1919535"/>
              <a:gd name="connsiteX31" fmla="*/ 753393 w 1305432"/>
              <a:gd name="connsiteY31" fmla="*/ 440400 h 1919535"/>
              <a:gd name="connsiteX32" fmla="*/ 777696 w 1305432"/>
              <a:gd name="connsiteY32" fmla="*/ 449513 h 1919535"/>
              <a:gd name="connsiteX33" fmla="*/ 792885 w 1305432"/>
              <a:gd name="connsiteY33" fmla="*/ 458627 h 1919535"/>
              <a:gd name="connsiteX34" fmla="*/ 805037 w 1305432"/>
              <a:gd name="connsiteY34" fmla="*/ 461665 h 1919535"/>
              <a:gd name="connsiteX35" fmla="*/ 841491 w 1305432"/>
              <a:gd name="connsiteY35" fmla="*/ 479892 h 1919535"/>
              <a:gd name="connsiteX36" fmla="*/ 856681 w 1305432"/>
              <a:gd name="connsiteY36" fmla="*/ 485968 h 1919535"/>
              <a:gd name="connsiteX37" fmla="*/ 868832 w 1305432"/>
              <a:gd name="connsiteY37" fmla="*/ 495081 h 1919535"/>
              <a:gd name="connsiteX38" fmla="*/ 890097 w 1305432"/>
              <a:gd name="connsiteY38" fmla="*/ 507233 h 1919535"/>
              <a:gd name="connsiteX39" fmla="*/ 920476 w 1305432"/>
              <a:gd name="connsiteY39" fmla="*/ 531536 h 1919535"/>
              <a:gd name="connsiteX40" fmla="*/ 932627 w 1305432"/>
              <a:gd name="connsiteY40" fmla="*/ 540649 h 1919535"/>
              <a:gd name="connsiteX41" fmla="*/ 963006 w 1305432"/>
              <a:gd name="connsiteY41" fmla="*/ 558877 h 1919535"/>
              <a:gd name="connsiteX42" fmla="*/ 975158 w 1305432"/>
              <a:gd name="connsiteY42" fmla="*/ 583180 h 1919535"/>
              <a:gd name="connsiteX43" fmla="*/ 981233 w 1305432"/>
              <a:gd name="connsiteY43" fmla="*/ 613558 h 1919535"/>
              <a:gd name="connsiteX44" fmla="*/ 993385 w 1305432"/>
              <a:gd name="connsiteY44" fmla="*/ 683429 h 1919535"/>
              <a:gd name="connsiteX45" fmla="*/ 999461 w 1305432"/>
              <a:gd name="connsiteY45" fmla="*/ 692543 h 1919535"/>
              <a:gd name="connsiteX46" fmla="*/ 1008574 w 1305432"/>
              <a:gd name="connsiteY46" fmla="*/ 701657 h 1919535"/>
              <a:gd name="connsiteX47" fmla="*/ 1032877 w 1305432"/>
              <a:gd name="connsiteY47" fmla="*/ 732035 h 1919535"/>
              <a:gd name="connsiteX48" fmla="*/ 1051104 w 1305432"/>
              <a:gd name="connsiteY48" fmla="*/ 738111 h 1919535"/>
              <a:gd name="connsiteX49" fmla="*/ 1063256 w 1305432"/>
              <a:gd name="connsiteY49" fmla="*/ 728998 h 1919535"/>
              <a:gd name="connsiteX50" fmla="*/ 1090597 w 1305432"/>
              <a:gd name="connsiteY50" fmla="*/ 710770 h 1919535"/>
              <a:gd name="connsiteX51" fmla="*/ 1136165 w 1305432"/>
              <a:gd name="connsiteY51" fmla="*/ 704695 h 1919535"/>
              <a:gd name="connsiteX52" fmla="*/ 1145279 w 1305432"/>
              <a:gd name="connsiteY52" fmla="*/ 698619 h 1919535"/>
              <a:gd name="connsiteX53" fmla="*/ 1160468 w 1305432"/>
              <a:gd name="connsiteY53" fmla="*/ 680392 h 1919535"/>
              <a:gd name="connsiteX54" fmla="*/ 1181733 w 1305432"/>
              <a:gd name="connsiteY54" fmla="*/ 668240 h 1919535"/>
              <a:gd name="connsiteX55" fmla="*/ 1190847 w 1305432"/>
              <a:gd name="connsiteY55" fmla="*/ 665202 h 1919535"/>
              <a:gd name="connsiteX56" fmla="*/ 1254642 w 1305432"/>
              <a:gd name="connsiteY56" fmla="*/ 683429 h 1919535"/>
              <a:gd name="connsiteX57" fmla="*/ 1260718 w 1305432"/>
              <a:gd name="connsiteY57" fmla="*/ 692543 h 1919535"/>
              <a:gd name="connsiteX58" fmla="*/ 1263756 w 1305432"/>
              <a:gd name="connsiteY58" fmla="*/ 710770 h 1919535"/>
              <a:gd name="connsiteX59" fmla="*/ 1272869 w 1305432"/>
              <a:gd name="connsiteY59" fmla="*/ 732035 h 1919535"/>
              <a:gd name="connsiteX60" fmla="*/ 1269831 w 1305432"/>
              <a:gd name="connsiteY60" fmla="*/ 753301 h 1919535"/>
              <a:gd name="connsiteX61" fmla="*/ 1260718 w 1305432"/>
              <a:gd name="connsiteY61" fmla="*/ 756338 h 1919535"/>
              <a:gd name="connsiteX62" fmla="*/ 1251604 w 1305432"/>
              <a:gd name="connsiteY62" fmla="*/ 762414 h 1919535"/>
              <a:gd name="connsiteX63" fmla="*/ 1227301 w 1305432"/>
              <a:gd name="connsiteY63" fmla="*/ 783679 h 1919535"/>
              <a:gd name="connsiteX64" fmla="*/ 1221225 w 1305432"/>
              <a:gd name="connsiteY64" fmla="*/ 801907 h 1919535"/>
              <a:gd name="connsiteX65" fmla="*/ 1206036 w 1305432"/>
              <a:gd name="connsiteY65" fmla="*/ 835323 h 1919535"/>
              <a:gd name="connsiteX66" fmla="*/ 1202998 w 1305432"/>
              <a:gd name="connsiteY66" fmla="*/ 859626 h 1919535"/>
              <a:gd name="connsiteX67" fmla="*/ 1193884 w 1305432"/>
              <a:gd name="connsiteY67" fmla="*/ 874816 h 1919535"/>
              <a:gd name="connsiteX68" fmla="*/ 1178695 w 1305432"/>
              <a:gd name="connsiteY68" fmla="*/ 899119 h 1919535"/>
              <a:gd name="connsiteX69" fmla="*/ 1160468 w 1305432"/>
              <a:gd name="connsiteY69" fmla="*/ 923422 h 1919535"/>
              <a:gd name="connsiteX70" fmla="*/ 1157430 w 1305432"/>
              <a:gd name="connsiteY70" fmla="*/ 935573 h 1919535"/>
              <a:gd name="connsiteX71" fmla="*/ 1145279 w 1305432"/>
              <a:gd name="connsiteY71" fmla="*/ 959876 h 1919535"/>
              <a:gd name="connsiteX72" fmla="*/ 1136165 w 1305432"/>
              <a:gd name="connsiteY72" fmla="*/ 993293 h 1919535"/>
              <a:gd name="connsiteX73" fmla="*/ 1142241 w 1305432"/>
              <a:gd name="connsiteY73" fmla="*/ 1093542 h 1919535"/>
              <a:gd name="connsiteX74" fmla="*/ 1148316 w 1305432"/>
              <a:gd name="connsiteY74" fmla="*/ 1123921 h 1919535"/>
              <a:gd name="connsiteX75" fmla="*/ 1157430 w 1305432"/>
              <a:gd name="connsiteY75" fmla="*/ 1133035 h 1919535"/>
              <a:gd name="connsiteX76" fmla="*/ 1169581 w 1305432"/>
              <a:gd name="connsiteY76" fmla="*/ 1172527 h 1919535"/>
              <a:gd name="connsiteX77" fmla="*/ 1172619 w 1305432"/>
              <a:gd name="connsiteY77" fmla="*/ 1187717 h 1919535"/>
              <a:gd name="connsiteX78" fmla="*/ 1178695 w 1305432"/>
              <a:gd name="connsiteY78" fmla="*/ 1196830 h 1919535"/>
              <a:gd name="connsiteX79" fmla="*/ 1184771 w 1305432"/>
              <a:gd name="connsiteY79" fmla="*/ 1212020 h 1919535"/>
              <a:gd name="connsiteX80" fmla="*/ 1190847 w 1305432"/>
              <a:gd name="connsiteY80" fmla="*/ 1236323 h 1919535"/>
              <a:gd name="connsiteX81" fmla="*/ 1196922 w 1305432"/>
              <a:gd name="connsiteY81" fmla="*/ 1257588 h 1919535"/>
              <a:gd name="connsiteX82" fmla="*/ 1206036 w 1305432"/>
              <a:gd name="connsiteY82" fmla="*/ 1309231 h 1919535"/>
              <a:gd name="connsiteX83" fmla="*/ 1209074 w 1305432"/>
              <a:gd name="connsiteY83" fmla="*/ 1418595 h 1919535"/>
              <a:gd name="connsiteX84" fmla="*/ 1221225 w 1305432"/>
              <a:gd name="connsiteY84" fmla="*/ 1461125 h 1919535"/>
              <a:gd name="connsiteX85" fmla="*/ 1224263 w 1305432"/>
              <a:gd name="connsiteY85" fmla="*/ 1479352 h 1919535"/>
              <a:gd name="connsiteX86" fmla="*/ 1230339 w 1305432"/>
              <a:gd name="connsiteY86" fmla="*/ 1503655 h 1919535"/>
              <a:gd name="connsiteX87" fmla="*/ 1236415 w 1305432"/>
              <a:gd name="connsiteY87" fmla="*/ 1570489 h 1919535"/>
              <a:gd name="connsiteX88" fmla="*/ 1245528 w 1305432"/>
              <a:gd name="connsiteY88" fmla="*/ 1600867 h 1919535"/>
              <a:gd name="connsiteX89" fmla="*/ 1248566 w 1305432"/>
              <a:gd name="connsiteY89" fmla="*/ 1613019 h 1919535"/>
              <a:gd name="connsiteX90" fmla="*/ 1269831 w 1305432"/>
              <a:gd name="connsiteY90" fmla="*/ 1628208 h 1919535"/>
              <a:gd name="connsiteX91" fmla="*/ 1278945 w 1305432"/>
              <a:gd name="connsiteY91" fmla="*/ 1649473 h 1919535"/>
              <a:gd name="connsiteX92" fmla="*/ 1288059 w 1305432"/>
              <a:gd name="connsiteY92" fmla="*/ 1664663 h 1919535"/>
              <a:gd name="connsiteX93" fmla="*/ 1297172 w 1305432"/>
              <a:gd name="connsiteY93" fmla="*/ 1698079 h 1919535"/>
              <a:gd name="connsiteX94" fmla="*/ 1303248 w 1305432"/>
              <a:gd name="connsiteY94" fmla="*/ 1710231 h 1919535"/>
              <a:gd name="connsiteX95" fmla="*/ 1291096 w 1305432"/>
              <a:gd name="connsiteY95" fmla="*/ 1770988 h 1919535"/>
              <a:gd name="connsiteX96" fmla="*/ 1281983 w 1305432"/>
              <a:gd name="connsiteY96" fmla="*/ 1774026 h 1919535"/>
              <a:gd name="connsiteX97" fmla="*/ 1263756 w 1305432"/>
              <a:gd name="connsiteY97" fmla="*/ 1770988 h 1919535"/>
              <a:gd name="connsiteX98" fmla="*/ 1254642 w 1305432"/>
              <a:gd name="connsiteY98" fmla="*/ 1758837 h 1919535"/>
              <a:gd name="connsiteX99" fmla="*/ 1245528 w 1305432"/>
              <a:gd name="connsiteY99" fmla="*/ 1749723 h 1919535"/>
              <a:gd name="connsiteX100" fmla="*/ 1227301 w 1305432"/>
              <a:gd name="connsiteY100" fmla="*/ 1728458 h 1919535"/>
              <a:gd name="connsiteX101" fmla="*/ 1212112 w 1305432"/>
              <a:gd name="connsiteY101" fmla="*/ 1710231 h 1919535"/>
              <a:gd name="connsiteX102" fmla="*/ 1178695 w 1305432"/>
              <a:gd name="connsiteY102" fmla="*/ 1713269 h 1919535"/>
              <a:gd name="connsiteX103" fmla="*/ 1142241 w 1305432"/>
              <a:gd name="connsiteY103" fmla="*/ 1719344 h 1919535"/>
              <a:gd name="connsiteX104" fmla="*/ 1127051 w 1305432"/>
              <a:gd name="connsiteY104" fmla="*/ 1725420 h 1919535"/>
              <a:gd name="connsiteX105" fmla="*/ 1096673 w 1305432"/>
              <a:gd name="connsiteY105" fmla="*/ 1731496 h 1919535"/>
              <a:gd name="connsiteX106" fmla="*/ 1060218 w 1305432"/>
              <a:gd name="connsiteY106" fmla="*/ 1743647 h 1919535"/>
              <a:gd name="connsiteX107" fmla="*/ 1051104 w 1305432"/>
              <a:gd name="connsiteY107" fmla="*/ 1746685 h 1919535"/>
              <a:gd name="connsiteX108" fmla="*/ 1038953 w 1305432"/>
              <a:gd name="connsiteY108" fmla="*/ 1752761 h 1919535"/>
              <a:gd name="connsiteX109" fmla="*/ 1026801 w 1305432"/>
              <a:gd name="connsiteY109" fmla="*/ 1755799 h 1919535"/>
              <a:gd name="connsiteX110" fmla="*/ 1011612 w 1305432"/>
              <a:gd name="connsiteY110" fmla="*/ 1761875 h 1919535"/>
              <a:gd name="connsiteX111" fmla="*/ 911362 w 1305432"/>
              <a:gd name="connsiteY111" fmla="*/ 1752761 h 1919535"/>
              <a:gd name="connsiteX112" fmla="*/ 902249 w 1305432"/>
              <a:gd name="connsiteY112" fmla="*/ 1749723 h 1919535"/>
              <a:gd name="connsiteX113" fmla="*/ 887059 w 1305432"/>
              <a:gd name="connsiteY113" fmla="*/ 1746685 h 1919535"/>
              <a:gd name="connsiteX114" fmla="*/ 859718 w 1305432"/>
              <a:gd name="connsiteY114" fmla="*/ 1740610 h 1919535"/>
              <a:gd name="connsiteX115" fmla="*/ 832378 w 1305432"/>
              <a:gd name="connsiteY115" fmla="*/ 1746685 h 1919535"/>
              <a:gd name="connsiteX116" fmla="*/ 811112 w 1305432"/>
              <a:gd name="connsiteY116" fmla="*/ 1764913 h 1919535"/>
              <a:gd name="connsiteX117" fmla="*/ 798961 w 1305432"/>
              <a:gd name="connsiteY117" fmla="*/ 1774026 h 1919535"/>
              <a:gd name="connsiteX118" fmla="*/ 792885 w 1305432"/>
              <a:gd name="connsiteY118" fmla="*/ 1783140 h 1919535"/>
              <a:gd name="connsiteX119" fmla="*/ 765544 w 1305432"/>
              <a:gd name="connsiteY119" fmla="*/ 1801367 h 1919535"/>
              <a:gd name="connsiteX120" fmla="*/ 756431 w 1305432"/>
              <a:gd name="connsiteY120" fmla="*/ 1813519 h 1919535"/>
              <a:gd name="connsiteX121" fmla="*/ 738203 w 1305432"/>
              <a:gd name="connsiteY121" fmla="*/ 1825670 h 1919535"/>
              <a:gd name="connsiteX122" fmla="*/ 732128 w 1305432"/>
              <a:gd name="connsiteY122" fmla="*/ 1837822 h 1919535"/>
              <a:gd name="connsiteX123" fmla="*/ 726052 w 1305432"/>
              <a:gd name="connsiteY123" fmla="*/ 1846935 h 1919535"/>
              <a:gd name="connsiteX124" fmla="*/ 716938 w 1305432"/>
              <a:gd name="connsiteY124" fmla="*/ 1865162 h 1919535"/>
              <a:gd name="connsiteX125" fmla="*/ 689597 w 1305432"/>
              <a:gd name="connsiteY125" fmla="*/ 1877314 h 1919535"/>
              <a:gd name="connsiteX126" fmla="*/ 680484 w 1305432"/>
              <a:gd name="connsiteY126" fmla="*/ 1883390 h 1919535"/>
              <a:gd name="connsiteX127" fmla="*/ 647067 w 1305432"/>
              <a:gd name="connsiteY127" fmla="*/ 1886427 h 1919535"/>
              <a:gd name="connsiteX128" fmla="*/ 610613 w 1305432"/>
              <a:gd name="connsiteY128" fmla="*/ 1892503 h 1919535"/>
              <a:gd name="connsiteX129" fmla="*/ 592385 w 1305432"/>
              <a:gd name="connsiteY129" fmla="*/ 1895541 h 1919535"/>
              <a:gd name="connsiteX130" fmla="*/ 568082 w 1305432"/>
              <a:gd name="connsiteY130" fmla="*/ 1898579 h 1919535"/>
              <a:gd name="connsiteX131" fmla="*/ 552893 w 1305432"/>
              <a:gd name="connsiteY131" fmla="*/ 1901617 h 1919535"/>
              <a:gd name="connsiteX132" fmla="*/ 486060 w 1305432"/>
              <a:gd name="connsiteY132" fmla="*/ 1907693 h 1919535"/>
              <a:gd name="connsiteX133" fmla="*/ 467833 w 1305432"/>
              <a:gd name="connsiteY133" fmla="*/ 1913768 h 1919535"/>
              <a:gd name="connsiteX134" fmla="*/ 397962 w 1305432"/>
              <a:gd name="connsiteY134" fmla="*/ 1913768 h 1919535"/>
              <a:gd name="connsiteX135" fmla="*/ 407075 w 1305432"/>
              <a:gd name="connsiteY135" fmla="*/ 1862125 h 1919535"/>
              <a:gd name="connsiteX136" fmla="*/ 416189 w 1305432"/>
              <a:gd name="connsiteY136" fmla="*/ 1856049 h 1919535"/>
              <a:gd name="connsiteX137" fmla="*/ 431378 w 1305432"/>
              <a:gd name="connsiteY137" fmla="*/ 1837822 h 1919535"/>
              <a:gd name="connsiteX138" fmla="*/ 443530 w 1305432"/>
              <a:gd name="connsiteY138" fmla="*/ 1819594 h 1919535"/>
              <a:gd name="connsiteX139" fmla="*/ 461757 w 1305432"/>
              <a:gd name="connsiteY139" fmla="*/ 1780102 h 1919535"/>
              <a:gd name="connsiteX140" fmla="*/ 483022 w 1305432"/>
              <a:gd name="connsiteY140" fmla="*/ 1752761 h 1919535"/>
              <a:gd name="connsiteX141" fmla="*/ 498211 w 1305432"/>
              <a:gd name="connsiteY141" fmla="*/ 1725420 h 1919535"/>
              <a:gd name="connsiteX142" fmla="*/ 504287 w 1305432"/>
              <a:gd name="connsiteY142" fmla="*/ 1713269 h 1919535"/>
              <a:gd name="connsiteX143" fmla="*/ 513401 w 1305432"/>
              <a:gd name="connsiteY143" fmla="*/ 1698079 h 1919535"/>
              <a:gd name="connsiteX144" fmla="*/ 522514 w 1305432"/>
              <a:gd name="connsiteY144" fmla="*/ 1670738 h 1919535"/>
              <a:gd name="connsiteX145" fmla="*/ 519477 w 1305432"/>
              <a:gd name="connsiteY145" fmla="*/ 1637322 h 1919535"/>
              <a:gd name="connsiteX146" fmla="*/ 504287 w 1305432"/>
              <a:gd name="connsiteY146" fmla="*/ 1631246 h 1919535"/>
              <a:gd name="connsiteX147" fmla="*/ 498211 w 1305432"/>
              <a:gd name="connsiteY147" fmla="*/ 1622132 h 1919535"/>
              <a:gd name="connsiteX148" fmla="*/ 483022 w 1305432"/>
              <a:gd name="connsiteY148" fmla="*/ 1613019 h 1919535"/>
              <a:gd name="connsiteX149" fmla="*/ 473908 w 1305432"/>
              <a:gd name="connsiteY149" fmla="*/ 1606943 h 1919535"/>
              <a:gd name="connsiteX150" fmla="*/ 449605 w 1305432"/>
              <a:gd name="connsiteY150" fmla="*/ 1591754 h 1919535"/>
              <a:gd name="connsiteX151" fmla="*/ 422265 w 1305432"/>
              <a:gd name="connsiteY151" fmla="*/ 1564413 h 1919535"/>
              <a:gd name="connsiteX152" fmla="*/ 400999 w 1305432"/>
              <a:gd name="connsiteY152" fmla="*/ 1543148 h 1919535"/>
              <a:gd name="connsiteX153" fmla="*/ 385810 w 1305432"/>
              <a:gd name="connsiteY153" fmla="*/ 1527958 h 1919535"/>
              <a:gd name="connsiteX154" fmla="*/ 367583 w 1305432"/>
              <a:gd name="connsiteY154" fmla="*/ 1515807 h 1919535"/>
              <a:gd name="connsiteX155" fmla="*/ 355431 w 1305432"/>
              <a:gd name="connsiteY155" fmla="*/ 1503655 h 1919535"/>
              <a:gd name="connsiteX156" fmla="*/ 337204 w 1305432"/>
              <a:gd name="connsiteY156" fmla="*/ 1482390 h 1919535"/>
              <a:gd name="connsiteX157" fmla="*/ 312901 w 1305432"/>
              <a:gd name="connsiteY157" fmla="*/ 1470239 h 1919535"/>
              <a:gd name="connsiteX158" fmla="*/ 303787 w 1305432"/>
              <a:gd name="connsiteY158" fmla="*/ 1461125 h 1919535"/>
              <a:gd name="connsiteX159" fmla="*/ 261257 w 1305432"/>
              <a:gd name="connsiteY159" fmla="*/ 1433784 h 1919535"/>
              <a:gd name="connsiteX160" fmla="*/ 249106 w 1305432"/>
              <a:gd name="connsiteY160" fmla="*/ 1418595 h 1919535"/>
              <a:gd name="connsiteX161" fmla="*/ 221765 w 1305432"/>
              <a:gd name="connsiteY161" fmla="*/ 1391254 h 1919535"/>
              <a:gd name="connsiteX162" fmla="*/ 203538 w 1305432"/>
              <a:gd name="connsiteY162" fmla="*/ 1369989 h 1919535"/>
              <a:gd name="connsiteX163" fmla="*/ 185310 w 1305432"/>
              <a:gd name="connsiteY163" fmla="*/ 1348724 h 1919535"/>
              <a:gd name="connsiteX164" fmla="*/ 161007 w 1305432"/>
              <a:gd name="connsiteY164" fmla="*/ 1297080 h 1919535"/>
              <a:gd name="connsiteX165" fmla="*/ 148856 w 1305432"/>
              <a:gd name="connsiteY165" fmla="*/ 1275815 h 1919535"/>
              <a:gd name="connsiteX166" fmla="*/ 139742 w 1305432"/>
              <a:gd name="connsiteY166" fmla="*/ 1263663 h 1919535"/>
              <a:gd name="connsiteX167" fmla="*/ 133667 w 1305432"/>
              <a:gd name="connsiteY167" fmla="*/ 1239360 h 1919535"/>
              <a:gd name="connsiteX168" fmla="*/ 130629 w 1305432"/>
              <a:gd name="connsiteY168" fmla="*/ 1205944 h 1919535"/>
              <a:gd name="connsiteX169" fmla="*/ 124553 w 1305432"/>
              <a:gd name="connsiteY169" fmla="*/ 1190754 h 1919535"/>
              <a:gd name="connsiteX170" fmla="*/ 112401 w 1305432"/>
              <a:gd name="connsiteY170" fmla="*/ 1166451 h 1919535"/>
              <a:gd name="connsiteX171" fmla="*/ 118477 w 1305432"/>
              <a:gd name="connsiteY171" fmla="*/ 1136073 h 1919535"/>
              <a:gd name="connsiteX172" fmla="*/ 136704 w 1305432"/>
              <a:gd name="connsiteY172" fmla="*/ 1123921 h 1919535"/>
              <a:gd name="connsiteX173" fmla="*/ 154932 w 1305432"/>
              <a:gd name="connsiteY173" fmla="*/ 1114808 h 1919535"/>
              <a:gd name="connsiteX174" fmla="*/ 173159 w 1305432"/>
              <a:gd name="connsiteY174" fmla="*/ 1111770 h 1919535"/>
              <a:gd name="connsiteX175" fmla="*/ 185310 w 1305432"/>
              <a:gd name="connsiteY175" fmla="*/ 1108732 h 1919535"/>
              <a:gd name="connsiteX176" fmla="*/ 230879 w 1305432"/>
              <a:gd name="connsiteY176" fmla="*/ 1093542 h 1919535"/>
              <a:gd name="connsiteX177" fmla="*/ 261257 w 1305432"/>
              <a:gd name="connsiteY177" fmla="*/ 1078353 h 1919535"/>
              <a:gd name="connsiteX178" fmla="*/ 282522 w 1305432"/>
              <a:gd name="connsiteY178" fmla="*/ 1069239 h 1919535"/>
              <a:gd name="connsiteX179" fmla="*/ 325053 w 1305432"/>
              <a:gd name="connsiteY179" fmla="*/ 1017596 h 1919535"/>
              <a:gd name="connsiteX180" fmla="*/ 343280 w 1305432"/>
              <a:gd name="connsiteY180" fmla="*/ 999368 h 1919535"/>
              <a:gd name="connsiteX181" fmla="*/ 352393 w 1305432"/>
              <a:gd name="connsiteY181" fmla="*/ 990255 h 1919535"/>
              <a:gd name="connsiteX182" fmla="*/ 364545 w 1305432"/>
              <a:gd name="connsiteY182" fmla="*/ 981141 h 1919535"/>
              <a:gd name="connsiteX183" fmla="*/ 376696 w 1305432"/>
              <a:gd name="connsiteY183" fmla="*/ 968990 h 1919535"/>
              <a:gd name="connsiteX184" fmla="*/ 407075 w 1305432"/>
              <a:gd name="connsiteY184" fmla="*/ 950762 h 1919535"/>
              <a:gd name="connsiteX185" fmla="*/ 422265 w 1305432"/>
              <a:gd name="connsiteY185" fmla="*/ 947725 h 1919535"/>
              <a:gd name="connsiteX186" fmla="*/ 449605 w 1305432"/>
              <a:gd name="connsiteY186" fmla="*/ 962914 h 1919535"/>
              <a:gd name="connsiteX187" fmla="*/ 458719 w 1305432"/>
              <a:gd name="connsiteY187" fmla="*/ 965952 h 1919535"/>
              <a:gd name="connsiteX188" fmla="*/ 495174 w 1305432"/>
              <a:gd name="connsiteY188" fmla="*/ 972027 h 1919535"/>
              <a:gd name="connsiteX189" fmla="*/ 543780 w 1305432"/>
              <a:gd name="connsiteY189" fmla="*/ 972027 h 1919535"/>
              <a:gd name="connsiteX190" fmla="*/ 562007 w 1305432"/>
              <a:gd name="connsiteY190" fmla="*/ 965952 h 1919535"/>
              <a:gd name="connsiteX191" fmla="*/ 571120 w 1305432"/>
              <a:gd name="connsiteY191" fmla="*/ 956838 h 1919535"/>
              <a:gd name="connsiteX192" fmla="*/ 580234 w 1305432"/>
              <a:gd name="connsiteY192" fmla="*/ 950762 h 1919535"/>
              <a:gd name="connsiteX193" fmla="*/ 586310 w 1305432"/>
              <a:gd name="connsiteY193" fmla="*/ 938611 h 1919535"/>
              <a:gd name="connsiteX194" fmla="*/ 601499 w 1305432"/>
              <a:gd name="connsiteY194" fmla="*/ 923422 h 1919535"/>
              <a:gd name="connsiteX195" fmla="*/ 607575 w 1305432"/>
              <a:gd name="connsiteY195" fmla="*/ 914308 h 1919535"/>
              <a:gd name="connsiteX196" fmla="*/ 598461 w 1305432"/>
              <a:gd name="connsiteY196" fmla="*/ 890005 h 1919535"/>
              <a:gd name="connsiteX197" fmla="*/ 586310 w 1305432"/>
              <a:gd name="connsiteY197" fmla="*/ 880891 h 1919535"/>
              <a:gd name="connsiteX198" fmla="*/ 574158 w 1305432"/>
              <a:gd name="connsiteY198" fmla="*/ 859626 h 1919535"/>
              <a:gd name="connsiteX199" fmla="*/ 571120 w 1305432"/>
              <a:gd name="connsiteY199" fmla="*/ 792793 h 1919535"/>
              <a:gd name="connsiteX200" fmla="*/ 568082 w 1305432"/>
              <a:gd name="connsiteY200" fmla="*/ 783679 h 1919535"/>
              <a:gd name="connsiteX201" fmla="*/ 543780 w 1305432"/>
              <a:gd name="connsiteY201" fmla="*/ 732035 h 1919535"/>
              <a:gd name="connsiteX202" fmla="*/ 537704 w 1305432"/>
              <a:gd name="connsiteY202" fmla="*/ 719884 h 1919535"/>
              <a:gd name="connsiteX203" fmla="*/ 534666 w 1305432"/>
              <a:gd name="connsiteY203" fmla="*/ 710770 h 1919535"/>
              <a:gd name="connsiteX204" fmla="*/ 525552 w 1305432"/>
              <a:gd name="connsiteY204" fmla="*/ 704695 h 1919535"/>
              <a:gd name="connsiteX205" fmla="*/ 522514 w 1305432"/>
              <a:gd name="connsiteY205" fmla="*/ 689505 h 1919535"/>
              <a:gd name="connsiteX206" fmla="*/ 495174 w 1305432"/>
              <a:gd name="connsiteY206" fmla="*/ 659127 h 1919535"/>
              <a:gd name="connsiteX207" fmla="*/ 483022 w 1305432"/>
              <a:gd name="connsiteY207" fmla="*/ 637861 h 1919535"/>
              <a:gd name="connsiteX208" fmla="*/ 449605 w 1305432"/>
              <a:gd name="connsiteY208" fmla="*/ 646975 h 1919535"/>
              <a:gd name="connsiteX209" fmla="*/ 407075 w 1305432"/>
              <a:gd name="connsiteY209" fmla="*/ 674316 h 1919535"/>
              <a:gd name="connsiteX210" fmla="*/ 388848 w 1305432"/>
              <a:gd name="connsiteY210" fmla="*/ 683429 h 1919535"/>
              <a:gd name="connsiteX211" fmla="*/ 349356 w 1305432"/>
              <a:gd name="connsiteY211" fmla="*/ 695581 h 1919535"/>
              <a:gd name="connsiteX212" fmla="*/ 325053 w 1305432"/>
              <a:gd name="connsiteY212" fmla="*/ 701657 h 1919535"/>
              <a:gd name="connsiteX213" fmla="*/ 261257 w 1305432"/>
              <a:gd name="connsiteY213" fmla="*/ 698619 h 1919535"/>
              <a:gd name="connsiteX214" fmla="*/ 258219 w 1305432"/>
              <a:gd name="connsiteY214" fmla="*/ 677354 h 1919535"/>
              <a:gd name="connsiteX215" fmla="*/ 264295 w 1305432"/>
              <a:gd name="connsiteY215" fmla="*/ 631786 h 1919535"/>
              <a:gd name="connsiteX216" fmla="*/ 246068 w 1305432"/>
              <a:gd name="connsiteY216" fmla="*/ 574066 h 1919535"/>
              <a:gd name="connsiteX217" fmla="*/ 230879 w 1305432"/>
              <a:gd name="connsiteY217" fmla="*/ 528498 h 1919535"/>
              <a:gd name="connsiteX218" fmla="*/ 215689 w 1305432"/>
              <a:gd name="connsiteY218" fmla="*/ 476854 h 1919535"/>
              <a:gd name="connsiteX219" fmla="*/ 209613 w 1305432"/>
              <a:gd name="connsiteY219" fmla="*/ 455589 h 1919535"/>
              <a:gd name="connsiteX220" fmla="*/ 200500 w 1305432"/>
              <a:gd name="connsiteY220" fmla="*/ 446475 h 1919535"/>
              <a:gd name="connsiteX221" fmla="*/ 179235 w 1305432"/>
              <a:gd name="connsiteY221" fmla="*/ 397869 h 1919535"/>
              <a:gd name="connsiteX222" fmla="*/ 164045 w 1305432"/>
              <a:gd name="connsiteY222" fmla="*/ 370528 h 1919535"/>
              <a:gd name="connsiteX223" fmla="*/ 157970 w 1305432"/>
              <a:gd name="connsiteY223" fmla="*/ 349263 h 1919535"/>
              <a:gd name="connsiteX224" fmla="*/ 148856 w 1305432"/>
              <a:gd name="connsiteY224" fmla="*/ 327998 h 1919535"/>
              <a:gd name="connsiteX225" fmla="*/ 142780 w 1305432"/>
              <a:gd name="connsiteY225" fmla="*/ 300657 h 1919535"/>
              <a:gd name="connsiteX226" fmla="*/ 115439 w 1305432"/>
              <a:gd name="connsiteY226" fmla="*/ 261165 h 1919535"/>
              <a:gd name="connsiteX227" fmla="*/ 66833 w 1305432"/>
              <a:gd name="connsiteY227" fmla="*/ 173067 h 1919535"/>
              <a:gd name="connsiteX228" fmla="*/ 54682 w 1305432"/>
              <a:gd name="connsiteY228" fmla="*/ 142688 h 1919535"/>
              <a:gd name="connsiteX229" fmla="*/ 51644 w 1305432"/>
              <a:gd name="connsiteY229" fmla="*/ 127499 h 1919535"/>
              <a:gd name="connsiteX230" fmla="*/ 42530 w 1305432"/>
              <a:gd name="connsiteY230" fmla="*/ 103196 h 1919535"/>
              <a:gd name="connsiteX231" fmla="*/ 30379 w 1305432"/>
              <a:gd name="connsiteY231" fmla="*/ 81930 h 1919535"/>
              <a:gd name="connsiteX232" fmla="*/ 15189 w 1305432"/>
              <a:gd name="connsiteY232" fmla="*/ 42438 h 1919535"/>
              <a:gd name="connsiteX233" fmla="*/ 0 w 1305432"/>
              <a:gd name="connsiteY233" fmla="*/ 21173 h 191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</a:cxnLst>
            <a:rect l="l" t="t" r="r" b="b"/>
            <a:pathLst>
              <a:path w="1305432" h="1919535">
                <a:moveTo>
                  <a:pt x="0" y="21173"/>
                </a:moveTo>
                <a:cubicBezTo>
                  <a:pt x="0" y="16616"/>
                  <a:pt x="9966" y="16664"/>
                  <a:pt x="15189" y="15097"/>
                </a:cubicBezTo>
                <a:cubicBezTo>
                  <a:pt x="20502" y="13503"/>
                  <a:pt x="44273" y="9744"/>
                  <a:pt x="48606" y="9022"/>
                </a:cubicBezTo>
                <a:cubicBezTo>
                  <a:pt x="75454" y="-4402"/>
                  <a:pt x="62813" y="-594"/>
                  <a:pt x="115439" y="5984"/>
                </a:cubicBezTo>
                <a:cubicBezTo>
                  <a:pt x="121794" y="6778"/>
                  <a:pt x="127405" y="10717"/>
                  <a:pt x="133667" y="12059"/>
                </a:cubicBezTo>
                <a:cubicBezTo>
                  <a:pt x="137905" y="12967"/>
                  <a:pt x="182611" y="17865"/>
                  <a:pt x="185310" y="18135"/>
                </a:cubicBezTo>
                <a:lnTo>
                  <a:pt x="249106" y="24211"/>
                </a:lnTo>
                <a:lnTo>
                  <a:pt x="282522" y="27249"/>
                </a:lnTo>
                <a:cubicBezTo>
                  <a:pt x="291636" y="29274"/>
                  <a:pt x="300806" y="31061"/>
                  <a:pt x="309863" y="33325"/>
                </a:cubicBezTo>
                <a:cubicBezTo>
                  <a:pt x="312970" y="34102"/>
                  <a:pt x="315870" y="35585"/>
                  <a:pt x="318977" y="36362"/>
                </a:cubicBezTo>
                <a:cubicBezTo>
                  <a:pt x="325907" y="38094"/>
                  <a:pt x="336337" y="38967"/>
                  <a:pt x="343280" y="42438"/>
                </a:cubicBezTo>
                <a:cubicBezTo>
                  <a:pt x="358876" y="50236"/>
                  <a:pt x="356930" y="53166"/>
                  <a:pt x="373659" y="57627"/>
                </a:cubicBezTo>
                <a:cubicBezTo>
                  <a:pt x="386823" y="61137"/>
                  <a:pt x="419018" y="64577"/>
                  <a:pt x="431378" y="72817"/>
                </a:cubicBezTo>
                <a:cubicBezTo>
                  <a:pt x="458152" y="90667"/>
                  <a:pt x="413388" y="61623"/>
                  <a:pt x="461757" y="88006"/>
                </a:cubicBezTo>
                <a:cubicBezTo>
                  <a:pt x="466202" y="90430"/>
                  <a:pt x="469535" y="94569"/>
                  <a:pt x="473908" y="97120"/>
                </a:cubicBezTo>
                <a:cubicBezTo>
                  <a:pt x="489545" y="106242"/>
                  <a:pt x="505402" y="112681"/>
                  <a:pt x="522514" y="118385"/>
                </a:cubicBezTo>
                <a:cubicBezTo>
                  <a:pt x="529508" y="120716"/>
                  <a:pt x="536691" y="122436"/>
                  <a:pt x="543780" y="124461"/>
                </a:cubicBezTo>
                <a:cubicBezTo>
                  <a:pt x="551483" y="129082"/>
                  <a:pt x="562408" y="136165"/>
                  <a:pt x="571120" y="139650"/>
                </a:cubicBezTo>
                <a:cubicBezTo>
                  <a:pt x="577067" y="142029"/>
                  <a:pt x="583329" y="143537"/>
                  <a:pt x="589348" y="145726"/>
                </a:cubicBezTo>
                <a:cubicBezTo>
                  <a:pt x="594473" y="147590"/>
                  <a:pt x="599314" y="150235"/>
                  <a:pt x="604537" y="151802"/>
                </a:cubicBezTo>
                <a:cubicBezTo>
                  <a:pt x="609836" y="153392"/>
                  <a:pt x="633638" y="157158"/>
                  <a:pt x="637954" y="157877"/>
                </a:cubicBezTo>
                <a:cubicBezTo>
                  <a:pt x="640992" y="159902"/>
                  <a:pt x="644663" y="161205"/>
                  <a:pt x="647067" y="163953"/>
                </a:cubicBezTo>
                <a:cubicBezTo>
                  <a:pt x="656357" y="174570"/>
                  <a:pt x="662122" y="187986"/>
                  <a:pt x="668332" y="200408"/>
                </a:cubicBezTo>
                <a:cubicBezTo>
                  <a:pt x="670357" y="232812"/>
                  <a:pt x="671712" y="265265"/>
                  <a:pt x="674408" y="297620"/>
                </a:cubicBezTo>
                <a:cubicBezTo>
                  <a:pt x="675765" y="313901"/>
                  <a:pt x="681592" y="313273"/>
                  <a:pt x="692635" y="327998"/>
                </a:cubicBezTo>
                <a:cubicBezTo>
                  <a:pt x="703632" y="342661"/>
                  <a:pt x="703795" y="344242"/>
                  <a:pt x="710863" y="358377"/>
                </a:cubicBezTo>
                <a:cubicBezTo>
                  <a:pt x="711689" y="362506"/>
                  <a:pt x="715098" y="380812"/>
                  <a:pt x="716938" y="385718"/>
                </a:cubicBezTo>
                <a:cubicBezTo>
                  <a:pt x="718528" y="389958"/>
                  <a:pt x="720989" y="393819"/>
                  <a:pt x="723014" y="397869"/>
                </a:cubicBezTo>
                <a:cubicBezTo>
                  <a:pt x="724027" y="402932"/>
                  <a:pt x="724932" y="408018"/>
                  <a:pt x="726052" y="413059"/>
                </a:cubicBezTo>
                <a:cubicBezTo>
                  <a:pt x="726958" y="417135"/>
                  <a:pt x="726482" y="421950"/>
                  <a:pt x="729090" y="425210"/>
                </a:cubicBezTo>
                <a:cubicBezTo>
                  <a:pt x="731090" y="427710"/>
                  <a:pt x="735165" y="427235"/>
                  <a:pt x="738203" y="428248"/>
                </a:cubicBezTo>
                <a:cubicBezTo>
                  <a:pt x="743266" y="432299"/>
                  <a:pt x="747833" y="437064"/>
                  <a:pt x="753393" y="440400"/>
                </a:cubicBezTo>
                <a:cubicBezTo>
                  <a:pt x="775779" y="453831"/>
                  <a:pt x="760928" y="441129"/>
                  <a:pt x="777696" y="449513"/>
                </a:cubicBezTo>
                <a:cubicBezTo>
                  <a:pt x="782977" y="452154"/>
                  <a:pt x="787489" y="456229"/>
                  <a:pt x="792885" y="458627"/>
                </a:cubicBezTo>
                <a:cubicBezTo>
                  <a:pt x="796700" y="460323"/>
                  <a:pt x="801113" y="460238"/>
                  <a:pt x="805037" y="461665"/>
                </a:cubicBezTo>
                <a:cubicBezTo>
                  <a:pt x="839904" y="474343"/>
                  <a:pt x="813430" y="465861"/>
                  <a:pt x="841491" y="479892"/>
                </a:cubicBezTo>
                <a:cubicBezTo>
                  <a:pt x="846369" y="482331"/>
                  <a:pt x="851914" y="483320"/>
                  <a:pt x="856681" y="485968"/>
                </a:cubicBezTo>
                <a:cubicBezTo>
                  <a:pt x="861107" y="488427"/>
                  <a:pt x="864539" y="492398"/>
                  <a:pt x="868832" y="495081"/>
                </a:cubicBezTo>
                <a:cubicBezTo>
                  <a:pt x="877698" y="500622"/>
                  <a:pt x="882497" y="500393"/>
                  <a:pt x="890097" y="507233"/>
                </a:cubicBezTo>
                <a:cubicBezTo>
                  <a:pt x="917779" y="532147"/>
                  <a:pt x="900526" y="524886"/>
                  <a:pt x="920476" y="531536"/>
                </a:cubicBezTo>
                <a:cubicBezTo>
                  <a:pt x="924526" y="534574"/>
                  <a:pt x="928368" y="537911"/>
                  <a:pt x="932627" y="540649"/>
                </a:cubicBezTo>
                <a:cubicBezTo>
                  <a:pt x="942561" y="547035"/>
                  <a:pt x="963006" y="558877"/>
                  <a:pt x="963006" y="558877"/>
                </a:cubicBezTo>
                <a:cubicBezTo>
                  <a:pt x="969343" y="568382"/>
                  <a:pt x="971855" y="570793"/>
                  <a:pt x="975158" y="583180"/>
                </a:cubicBezTo>
                <a:cubicBezTo>
                  <a:pt x="977819" y="593158"/>
                  <a:pt x="981233" y="613558"/>
                  <a:pt x="981233" y="613558"/>
                </a:cubicBezTo>
                <a:cubicBezTo>
                  <a:pt x="982540" y="631849"/>
                  <a:pt x="981409" y="665465"/>
                  <a:pt x="993385" y="683429"/>
                </a:cubicBezTo>
                <a:cubicBezTo>
                  <a:pt x="995410" y="686467"/>
                  <a:pt x="997124" y="689738"/>
                  <a:pt x="999461" y="692543"/>
                </a:cubicBezTo>
                <a:cubicBezTo>
                  <a:pt x="1002211" y="695843"/>
                  <a:pt x="1006047" y="698183"/>
                  <a:pt x="1008574" y="701657"/>
                </a:cubicBezTo>
                <a:cubicBezTo>
                  <a:pt x="1019178" y="716237"/>
                  <a:pt x="1018307" y="725560"/>
                  <a:pt x="1032877" y="732035"/>
                </a:cubicBezTo>
                <a:cubicBezTo>
                  <a:pt x="1038729" y="734636"/>
                  <a:pt x="1051104" y="738111"/>
                  <a:pt x="1051104" y="738111"/>
                </a:cubicBezTo>
                <a:cubicBezTo>
                  <a:pt x="1055155" y="735073"/>
                  <a:pt x="1059412" y="732293"/>
                  <a:pt x="1063256" y="728998"/>
                </a:cubicBezTo>
                <a:cubicBezTo>
                  <a:pt x="1074479" y="719378"/>
                  <a:pt x="1072786" y="715011"/>
                  <a:pt x="1090597" y="710770"/>
                </a:cubicBezTo>
                <a:cubicBezTo>
                  <a:pt x="1105504" y="707221"/>
                  <a:pt x="1120976" y="706720"/>
                  <a:pt x="1136165" y="704695"/>
                </a:cubicBezTo>
                <a:cubicBezTo>
                  <a:pt x="1139203" y="702670"/>
                  <a:pt x="1142697" y="701201"/>
                  <a:pt x="1145279" y="698619"/>
                </a:cubicBezTo>
                <a:cubicBezTo>
                  <a:pt x="1169179" y="674718"/>
                  <a:pt x="1130602" y="705280"/>
                  <a:pt x="1160468" y="680392"/>
                </a:cubicBezTo>
                <a:cubicBezTo>
                  <a:pt x="1165854" y="675904"/>
                  <a:pt x="1175612" y="670863"/>
                  <a:pt x="1181733" y="668240"/>
                </a:cubicBezTo>
                <a:cubicBezTo>
                  <a:pt x="1184676" y="666979"/>
                  <a:pt x="1187809" y="666215"/>
                  <a:pt x="1190847" y="665202"/>
                </a:cubicBezTo>
                <a:cubicBezTo>
                  <a:pt x="1284769" y="674595"/>
                  <a:pt x="1240716" y="650937"/>
                  <a:pt x="1254642" y="683429"/>
                </a:cubicBezTo>
                <a:cubicBezTo>
                  <a:pt x="1256080" y="686785"/>
                  <a:pt x="1258693" y="689505"/>
                  <a:pt x="1260718" y="692543"/>
                </a:cubicBezTo>
                <a:cubicBezTo>
                  <a:pt x="1261731" y="698619"/>
                  <a:pt x="1262420" y="704757"/>
                  <a:pt x="1263756" y="710770"/>
                </a:cubicBezTo>
                <a:cubicBezTo>
                  <a:pt x="1265545" y="718821"/>
                  <a:pt x="1269150" y="724598"/>
                  <a:pt x="1272869" y="732035"/>
                </a:cubicBezTo>
                <a:cubicBezTo>
                  <a:pt x="1271856" y="739124"/>
                  <a:pt x="1273033" y="746896"/>
                  <a:pt x="1269831" y="753301"/>
                </a:cubicBezTo>
                <a:cubicBezTo>
                  <a:pt x="1268399" y="756165"/>
                  <a:pt x="1263582" y="754906"/>
                  <a:pt x="1260718" y="756338"/>
                </a:cubicBezTo>
                <a:cubicBezTo>
                  <a:pt x="1257452" y="757971"/>
                  <a:pt x="1254575" y="760292"/>
                  <a:pt x="1251604" y="762414"/>
                </a:cubicBezTo>
                <a:cubicBezTo>
                  <a:pt x="1236965" y="772871"/>
                  <a:pt x="1240664" y="770317"/>
                  <a:pt x="1227301" y="783679"/>
                </a:cubicBezTo>
                <a:cubicBezTo>
                  <a:pt x="1225276" y="789755"/>
                  <a:pt x="1223524" y="795929"/>
                  <a:pt x="1221225" y="801907"/>
                </a:cubicBezTo>
                <a:cubicBezTo>
                  <a:pt x="1215168" y="817655"/>
                  <a:pt x="1212719" y="821958"/>
                  <a:pt x="1206036" y="835323"/>
                </a:cubicBezTo>
                <a:cubicBezTo>
                  <a:pt x="1205023" y="843424"/>
                  <a:pt x="1205399" y="851823"/>
                  <a:pt x="1202998" y="859626"/>
                </a:cubicBezTo>
                <a:cubicBezTo>
                  <a:pt x="1201261" y="865270"/>
                  <a:pt x="1196525" y="869535"/>
                  <a:pt x="1193884" y="874816"/>
                </a:cubicBezTo>
                <a:cubicBezTo>
                  <a:pt x="1176578" y="909429"/>
                  <a:pt x="1199257" y="873988"/>
                  <a:pt x="1178695" y="899119"/>
                </a:cubicBezTo>
                <a:cubicBezTo>
                  <a:pt x="1172283" y="906956"/>
                  <a:pt x="1160468" y="923422"/>
                  <a:pt x="1160468" y="923422"/>
                </a:cubicBezTo>
                <a:cubicBezTo>
                  <a:pt x="1159455" y="927472"/>
                  <a:pt x="1159036" y="931719"/>
                  <a:pt x="1157430" y="935573"/>
                </a:cubicBezTo>
                <a:cubicBezTo>
                  <a:pt x="1153947" y="943933"/>
                  <a:pt x="1147476" y="951089"/>
                  <a:pt x="1145279" y="959876"/>
                </a:cubicBezTo>
                <a:cubicBezTo>
                  <a:pt x="1140453" y="979179"/>
                  <a:pt x="1143388" y="968013"/>
                  <a:pt x="1136165" y="993293"/>
                </a:cubicBezTo>
                <a:cubicBezTo>
                  <a:pt x="1138190" y="1026709"/>
                  <a:pt x="1139673" y="1060163"/>
                  <a:pt x="1142241" y="1093542"/>
                </a:cubicBezTo>
                <a:cubicBezTo>
                  <a:pt x="1142310" y="1094445"/>
                  <a:pt x="1146263" y="1120327"/>
                  <a:pt x="1148316" y="1123921"/>
                </a:cubicBezTo>
                <a:cubicBezTo>
                  <a:pt x="1150448" y="1127651"/>
                  <a:pt x="1154392" y="1129997"/>
                  <a:pt x="1157430" y="1133035"/>
                </a:cubicBezTo>
                <a:cubicBezTo>
                  <a:pt x="1162437" y="1148054"/>
                  <a:pt x="1165661" y="1156847"/>
                  <a:pt x="1169581" y="1172527"/>
                </a:cubicBezTo>
                <a:cubicBezTo>
                  <a:pt x="1170833" y="1177536"/>
                  <a:pt x="1170806" y="1182882"/>
                  <a:pt x="1172619" y="1187717"/>
                </a:cubicBezTo>
                <a:cubicBezTo>
                  <a:pt x="1173901" y="1191135"/>
                  <a:pt x="1177062" y="1193565"/>
                  <a:pt x="1178695" y="1196830"/>
                </a:cubicBezTo>
                <a:cubicBezTo>
                  <a:pt x="1181134" y="1201708"/>
                  <a:pt x="1183167" y="1206808"/>
                  <a:pt x="1184771" y="1212020"/>
                </a:cubicBezTo>
                <a:cubicBezTo>
                  <a:pt x="1187227" y="1220001"/>
                  <a:pt x="1188696" y="1228255"/>
                  <a:pt x="1190847" y="1236323"/>
                </a:cubicBezTo>
                <a:cubicBezTo>
                  <a:pt x="1192746" y="1243446"/>
                  <a:pt x="1195234" y="1250412"/>
                  <a:pt x="1196922" y="1257588"/>
                </a:cubicBezTo>
                <a:cubicBezTo>
                  <a:pt x="1202363" y="1280713"/>
                  <a:pt x="1202952" y="1287641"/>
                  <a:pt x="1206036" y="1309231"/>
                </a:cubicBezTo>
                <a:cubicBezTo>
                  <a:pt x="1207049" y="1345686"/>
                  <a:pt x="1205445" y="1382307"/>
                  <a:pt x="1209074" y="1418595"/>
                </a:cubicBezTo>
                <a:cubicBezTo>
                  <a:pt x="1210541" y="1433266"/>
                  <a:pt x="1218801" y="1446582"/>
                  <a:pt x="1221225" y="1461125"/>
                </a:cubicBezTo>
                <a:cubicBezTo>
                  <a:pt x="1222238" y="1467201"/>
                  <a:pt x="1222972" y="1473329"/>
                  <a:pt x="1224263" y="1479352"/>
                </a:cubicBezTo>
                <a:cubicBezTo>
                  <a:pt x="1226013" y="1487517"/>
                  <a:pt x="1230339" y="1503655"/>
                  <a:pt x="1230339" y="1503655"/>
                </a:cubicBezTo>
                <a:cubicBezTo>
                  <a:pt x="1231869" y="1525076"/>
                  <a:pt x="1232814" y="1548886"/>
                  <a:pt x="1236415" y="1570489"/>
                </a:cubicBezTo>
                <a:cubicBezTo>
                  <a:pt x="1238165" y="1580987"/>
                  <a:pt x="1242492" y="1590746"/>
                  <a:pt x="1245528" y="1600867"/>
                </a:cubicBezTo>
                <a:cubicBezTo>
                  <a:pt x="1246728" y="1604866"/>
                  <a:pt x="1246494" y="1609394"/>
                  <a:pt x="1248566" y="1613019"/>
                </a:cubicBezTo>
                <a:cubicBezTo>
                  <a:pt x="1253492" y="1621638"/>
                  <a:pt x="1261628" y="1624106"/>
                  <a:pt x="1269831" y="1628208"/>
                </a:cubicBezTo>
                <a:cubicBezTo>
                  <a:pt x="1286229" y="1652805"/>
                  <a:pt x="1265867" y="1620048"/>
                  <a:pt x="1278945" y="1649473"/>
                </a:cubicBezTo>
                <a:cubicBezTo>
                  <a:pt x="1281343" y="1654869"/>
                  <a:pt x="1285616" y="1659287"/>
                  <a:pt x="1288059" y="1664663"/>
                </a:cubicBezTo>
                <a:cubicBezTo>
                  <a:pt x="1301372" y="1693952"/>
                  <a:pt x="1288359" y="1671641"/>
                  <a:pt x="1297172" y="1698079"/>
                </a:cubicBezTo>
                <a:cubicBezTo>
                  <a:pt x="1298604" y="1702375"/>
                  <a:pt x="1301223" y="1706180"/>
                  <a:pt x="1303248" y="1710231"/>
                </a:cubicBezTo>
                <a:cubicBezTo>
                  <a:pt x="1301164" y="1747736"/>
                  <a:pt x="1315169" y="1758952"/>
                  <a:pt x="1291096" y="1770988"/>
                </a:cubicBezTo>
                <a:cubicBezTo>
                  <a:pt x="1288232" y="1772420"/>
                  <a:pt x="1285021" y="1773013"/>
                  <a:pt x="1281983" y="1774026"/>
                </a:cubicBezTo>
                <a:cubicBezTo>
                  <a:pt x="1275907" y="1773013"/>
                  <a:pt x="1269140" y="1773979"/>
                  <a:pt x="1263756" y="1770988"/>
                </a:cubicBezTo>
                <a:cubicBezTo>
                  <a:pt x="1259330" y="1768529"/>
                  <a:pt x="1257937" y="1762681"/>
                  <a:pt x="1254642" y="1758837"/>
                </a:cubicBezTo>
                <a:cubicBezTo>
                  <a:pt x="1251846" y="1755575"/>
                  <a:pt x="1248106" y="1753160"/>
                  <a:pt x="1245528" y="1749723"/>
                </a:cubicBezTo>
                <a:cubicBezTo>
                  <a:pt x="1229040" y="1727739"/>
                  <a:pt x="1244727" y="1740075"/>
                  <a:pt x="1227301" y="1728458"/>
                </a:cubicBezTo>
                <a:cubicBezTo>
                  <a:pt x="1225120" y="1725186"/>
                  <a:pt x="1216421" y="1710846"/>
                  <a:pt x="1212112" y="1710231"/>
                </a:cubicBezTo>
                <a:cubicBezTo>
                  <a:pt x="1201039" y="1708649"/>
                  <a:pt x="1189812" y="1712034"/>
                  <a:pt x="1178695" y="1713269"/>
                </a:cubicBezTo>
                <a:cubicBezTo>
                  <a:pt x="1161746" y="1715152"/>
                  <a:pt x="1157654" y="1716262"/>
                  <a:pt x="1142241" y="1719344"/>
                </a:cubicBezTo>
                <a:cubicBezTo>
                  <a:pt x="1137178" y="1721369"/>
                  <a:pt x="1132320" y="1724015"/>
                  <a:pt x="1127051" y="1725420"/>
                </a:cubicBezTo>
                <a:cubicBezTo>
                  <a:pt x="1117073" y="1728081"/>
                  <a:pt x="1106470" y="1728231"/>
                  <a:pt x="1096673" y="1731496"/>
                </a:cubicBezTo>
                <a:lnTo>
                  <a:pt x="1060218" y="1743647"/>
                </a:lnTo>
                <a:cubicBezTo>
                  <a:pt x="1057180" y="1744660"/>
                  <a:pt x="1053968" y="1745253"/>
                  <a:pt x="1051104" y="1746685"/>
                </a:cubicBezTo>
                <a:cubicBezTo>
                  <a:pt x="1047054" y="1748710"/>
                  <a:pt x="1043193" y="1751171"/>
                  <a:pt x="1038953" y="1752761"/>
                </a:cubicBezTo>
                <a:cubicBezTo>
                  <a:pt x="1035044" y="1754227"/>
                  <a:pt x="1030762" y="1754479"/>
                  <a:pt x="1026801" y="1755799"/>
                </a:cubicBezTo>
                <a:cubicBezTo>
                  <a:pt x="1021628" y="1757523"/>
                  <a:pt x="1016675" y="1759850"/>
                  <a:pt x="1011612" y="1761875"/>
                </a:cubicBezTo>
                <a:cubicBezTo>
                  <a:pt x="966714" y="1759234"/>
                  <a:pt x="955258" y="1759692"/>
                  <a:pt x="911362" y="1752761"/>
                </a:cubicBezTo>
                <a:cubicBezTo>
                  <a:pt x="908199" y="1752262"/>
                  <a:pt x="905355" y="1750500"/>
                  <a:pt x="902249" y="1749723"/>
                </a:cubicBezTo>
                <a:cubicBezTo>
                  <a:pt x="897240" y="1748471"/>
                  <a:pt x="892068" y="1747937"/>
                  <a:pt x="887059" y="1746685"/>
                </a:cubicBezTo>
                <a:cubicBezTo>
                  <a:pt x="857153" y="1739208"/>
                  <a:pt x="909863" y="1748965"/>
                  <a:pt x="859718" y="1740610"/>
                </a:cubicBezTo>
                <a:cubicBezTo>
                  <a:pt x="850605" y="1742635"/>
                  <a:pt x="841091" y="1743334"/>
                  <a:pt x="832378" y="1746685"/>
                </a:cubicBezTo>
                <a:cubicBezTo>
                  <a:pt x="824320" y="1749784"/>
                  <a:pt x="817416" y="1759510"/>
                  <a:pt x="811112" y="1764913"/>
                </a:cubicBezTo>
                <a:cubicBezTo>
                  <a:pt x="807268" y="1768208"/>
                  <a:pt x="803011" y="1770988"/>
                  <a:pt x="798961" y="1774026"/>
                </a:cubicBezTo>
                <a:cubicBezTo>
                  <a:pt x="796936" y="1777064"/>
                  <a:pt x="795467" y="1780558"/>
                  <a:pt x="792885" y="1783140"/>
                </a:cubicBezTo>
                <a:cubicBezTo>
                  <a:pt x="786558" y="1789467"/>
                  <a:pt x="772774" y="1797029"/>
                  <a:pt x="765544" y="1801367"/>
                </a:cubicBezTo>
                <a:cubicBezTo>
                  <a:pt x="762506" y="1805418"/>
                  <a:pt x="760215" y="1810155"/>
                  <a:pt x="756431" y="1813519"/>
                </a:cubicBezTo>
                <a:cubicBezTo>
                  <a:pt x="750973" y="1818370"/>
                  <a:pt x="738203" y="1825670"/>
                  <a:pt x="738203" y="1825670"/>
                </a:cubicBezTo>
                <a:cubicBezTo>
                  <a:pt x="736178" y="1829721"/>
                  <a:pt x="734375" y="1833890"/>
                  <a:pt x="732128" y="1837822"/>
                </a:cubicBezTo>
                <a:cubicBezTo>
                  <a:pt x="730317" y="1840992"/>
                  <a:pt x="727685" y="1843670"/>
                  <a:pt x="726052" y="1846935"/>
                </a:cubicBezTo>
                <a:cubicBezTo>
                  <a:pt x="722200" y="1854638"/>
                  <a:pt x="724402" y="1858942"/>
                  <a:pt x="716938" y="1865162"/>
                </a:cubicBezTo>
                <a:cubicBezTo>
                  <a:pt x="712104" y="1869190"/>
                  <a:pt x="694306" y="1874959"/>
                  <a:pt x="689597" y="1877314"/>
                </a:cubicBezTo>
                <a:cubicBezTo>
                  <a:pt x="686332" y="1878947"/>
                  <a:pt x="684054" y="1882625"/>
                  <a:pt x="680484" y="1883390"/>
                </a:cubicBezTo>
                <a:cubicBezTo>
                  <a:pt x="669547" y="1885733"/>
                  <a:pt x="658206" y="1885415"/>
                  <a:pt x="647067" y="1886427"/>
                </a:cubicBezTo>
                <a:cubicBezTo>
                  <a:pt x="620330" y="1891775"/>
                  <a:pt x="643267" y="1887479"/>
                  <a:pt x="610613" y="1892503"/>
                </a:cubicBezTo>
                <a:cubicBezTo>
                  <a:pt x="604525" y="1893440"/>
                  <a:pt x="598483" y="1894670"/>
                  <a:pt x="592385" y="1895541"/>
                </a:cubicBezTo>
                <a:cubicBezTo>
                  <a:pt x="584303" y="1896696"/>
                  <a:pt x="576151" y="1897338"/>
                  <a:pt x="568082" y="1898579"/>
                </a:cubicBezTo>
                <a:cubicBezTo>
                  <a:pt x="562979" y="1899364"/>
                  <a:pt x="558011" y="1900935"/>
                  <a:pt x="552893" y="1901617"/>
                </a:cubicBezTo>
                <a:cubicBezTo>
                  <a:pt x="538724" y="1903506"/>
                  <a:pt x="498697" y="1906640"/>
                  <a:pt x="486060" y="1907693"/>
                </a:cubicBezTo>
                <a:cubicBezTo>
                  <a:pt x="479984" y="1909718"/>
                  <a:pt x="474195" y="1913034"/>
                  <a:pt x="467833" y="1913768"/>
                </a:cubicBezTo>
                <a:cubicBezTo>
                  <a:pt x="413194" y="1920072"/>
                  <a:pt x="424841" y="1922729"/>
                  <a:pt x="397962" y="1913768"/>
                </a:cubicBezTo>
                <a:cubicBezTo>
                  <a:pt x="398979" y="1900542"/>
                  <a:pt x="395906" y="1875527"/>
                  <a:pt x="407075" y="1862125"/>
                </a:cubicBezTo>
                <a:cubicBezTo>
                  <a:pt x="409413" y="1859320"/>
                  <a:pt x="413151" y="1858074"/>
                  <a:pt x="416189" y="1856049"/>
                </a:cubicBezTo>
                <a:cubicBezTo>
                  <a:pt x="437902" y="1823479"/>
                  <a:pt x="404088" y="1872909"/>
                  <a:pt x="431378" y="1837822"/>
                </a:cubicBezTo>
                <a:cubicBezTo>
                  <a:pt x="435861" y="1832058"/>
                  <a:pt x="440068" y="1826024"/>
                  <a:pt x="443530" y="1819594"/>
                </a:cubicBezTo>
                <a:cubicBezTo>
                  <a:pt x="451077" y="1805577"/>
                  <a:pt x="452930" y="1793342"/>
                  <a:pt x="461757" y="1780102"/>
                </a:cubicBezTo>
                <a:cubicBezTo>
                  <a:pt x="468161" y="1770495"/>
                  <a:pt x="477858" y="1763088"/>
                  <a:pt x="483022" y="1752761"/>
                </a:cubicBezTo>
                <a:cubicBezTo>
                  <a:pt x="497590" y="1723627"/>
                  <a:pt x="479139" y="1759751"/>
                  <a:pt x="498211" y="1725420"/>
                </a:cubicBezTo>
                <a:cubicBezTo>
                  <a:pt x="500410" y="1721461"/>
                  <a:pt x="502088" y="1717228"/>
                  <a:pt x="504287" y="1713269"/>
                </a:cubicBezTo>
                <a:cubicBezTo>
                  <a:pt x="507155" y="1708107"/>
                  <a:pt x="510760" y="1703360"/>
                  <a:pt x="513401" y="1698079"/>
                </a:cubicBezTo>
                <a:cubicBezTo>
                  <a:pt x="519123" y="1686636"/>
                  <a:pt x="519613" y="1682344"/>
                  <a:pt x="522514" y="1670738"/>
                </a:cubicBezTo>
                <a:cubicBezTo>
                  <a:pt x="521502" y="1659599"/>
                  <a:pt x="524164" y="1647477"/>
                  <a:pt x="519477" y="1637322"/>
                </a:cubicBezTo>
                <a:cubicBezTo>
                  <a:pt x="517192" y="1632371"/>
                  <a:pt x="508725" y="1634416"/>
                  <a:pt x="504287" y="1631246"/>
                </a:cubicBezTo>
                <a:cubicBezTo>
                  <a:pt x="501316" y="1629124"/>
                  <a:pt x="500983" y="1624508"/>
                  <a:pt x="498211" y="1622132"/>
                </a:cubicBezTo>
                <a:cubicBezTo>
                  <a:pt x="493728" y="1618290"/>
                  <a:pt x="488029" y="1616148"/>
                  <a:pt x="483022" y="1613019"/>
                </a:cubicBezTo>
                <a:cubicBezTo>
                  <a:pt x="479926" y="1611084"/>
                  <a:pt x="477078" y="1608755"/>
                  <a:pt x="473908" y="1606943"/>
                </a:cubicBezTo>
                <a:cubicBezTo>
                  <a:pt x="460789" y="1599446"/>
                  <a:pt x="461399" y="1602641"/>
                  <a:pt x="449605" y="1591754"/>
                </a:cubicBezTo>
                <a:cubicBezTo>
                  <a:pt x="440135" y="1583012"/>
                  <a:pt x="431378" y="1573527"/>
                  <a:pt x="422265" y="1564413"/>
                </a:cubicBezTo>
                <a:lnTo>
                  <a:pt x="400999" y="1543148"/>
                </a:lnTo>
                <a:cubicBezTo>
                  <a:pt x="395936" y="1538085"/>
                  <a:pt x="391768" y="1531930"/>
                  <a:pt x="385810" y="1527958"/>
                </a:cubicBezTo>
                <a:cubicBezTo>
                  <a:pt x="379734" y="1523908"/>
                  <a:pt x="373285" y="1520368"/>
                  <a:pt x="367583" y="1515807"/>
                </a:cubicBezTo>
                <a:cubicBezTo>
                  <a:pt x="363110" y="1512228"/>
                  <a:pt x="359203" y="1507966"/>
                  <a:pt x="355431" y="1503655"/>
                </a:cubicBezTo>
                <a:cubicBezTo>
                  <a:pt x="350083" y="1497543"/>
                  <a:pt x="344516" y="1487043"/>
                  <a:pt x="337204" y="1482390"/>
                </a:cubicBezTo>
                <a:cubicBezTo>
                  <a:pt x="329563" y="1477528"/>
                  <a:pt x="321002" y="1474289"/>
                  <a:pt x="312901" y="1470239"/>
                </a:cubicBezTo>
                <a:cubicBezTo>
                  <a:pt x="309863" y="1467201"/>
                  <a:pt x="307224" y="1463703"/>
                  <a:pt x="303787" y="1461125"/>
                </a:cubicBezTo>
                <a:cubicBezTo>
                  <a:pt x="273309" y="1438267"/>
                  <a:pt x="304450" y="1470333"/>
                  <a:pt x="261257" y="1433784"/>
                </a:cubicBezTo>
                <a:cubicBezTo>
                  <a:pt x="256307" y="1429596"/>
                  <a:pt x="253518" y="1423346"/>
                  <a:pt x="249106" y="1418595"/>
                </a:cubicBezTo>
                <a:cubicBezTo>
                  <a:pt x="240336" y="1409150"/>
                  <a:pt x="228914" y="1401978"/>
                  <a:pt x="221765" y="1391254"/>
                </a:cubicBezTo>
                <a:cubicBezTo>
                  <a:pt x="210165" y="1373854"/>
                  <a:pt x="221953" y="1390245"/>
                  <a:pt x="203538" y="1369989"/>
                </a:cubicBezTo>
                <a:cubicBezTo>
                  <a:pt x="197258" y="1363081"/>
                  <a:pt x="191386" y="1355812"/>
                  <a:pt x="185310" y="1348724"/>
                </a:cubicBezTo>
                <a:cubicBezTo>
                  <a:pt x="176952" y="1327826"/>
                  <a:pt x="174793" y="1321206"/>
                  <a:pt x="161007" y="1297080"/>
                </a:cubicBezTo>
                <a:cubicBezTo>
                  <a:pt x="156957" y="1289992"/>
                  <a:pt x="153239" y="1282703"/>
                  <a:pt x="148856" y="1275815"/>
                </a:cubicBezTo>
                <a:cubicBezTo>
                  <a:pt x="146138" y="1271543"/>
                  <a:pt x="142780" y="1267714"/>
                  <a:pt x="139742" y="1263663"/>
                </a:cubicBezTo>
                <a:cubicBezTo>
                  <a:pt x="137717" y="1255562"/>
                  <a:pt x="134423" y="1247676"/>
                  <a:pt x="133667" y="1239360"/>
                </a:cubicBezTo>
                <a:cubicBezTo>
                  <a:pt x="132654" y="1228221"/>
                  <a:pt x="132690" y="1216937"/>
                  <a:pt x="130629" y="1205944"/>
                </a:cubicBezTo>
                <a:cubicBezTo>
                  <a:pt x="129624" y="1200584"/>
                  <a:pt x="126838" y="1195705"/>
                  <a:pt x="124553" y="1190754"/>
                </a:cubicBezTo>
                <a:cubicBezTo>
                  <a:pt x="120757" y="1182530"/>
                  <a:pt x="112401" y="1166451"/>
                  <a:pt x="112401" y="1166451"/>
                </a:cubicBezTo>
                <a:cubicBezTo>
                  <a:pt x="114426" y="1156325"/>
                  <a:pt x="113354" y="1145039"/>
                  <a:pt x="118477" y="1136073"/>
                </a:cubicBezTo>
                <a:cubicBezTo>
                  <a:pt x="122100" y="1129733"/>
                  <a:pt x="130173" y="1127186"/>
                  <a:pt x="136704" y="1123921"/>
                </a:cubicBezTo>
                <a:cubicBezTo>
                  <a:pt x="142780" y="1120883"/>
                  <a:pt x="148488" y="1116956"/>
                  <a:pt x="154932" y="1114808"/>
                </a:cubicBezTo>
                <a:cubicBezTo>
                  <a:pt x="160775" y="1112860"/>
                  <a:pt x="167119" y="1112978"/>
                  <a:pt x="173159" y="1111770"/>
                </a:cubicBezTo>
                <a:cubicBezTo>
                  <a:pt x="177253" y="1110951"/>
                  <a:pt x="181260" y="1109745"/>
                  <a:pt x="185310" y="1108732"/>
                </a:cubicBezTo>
                <a:cubicBezTo>
                  <a:pt x="213490" y="1091824"/>
                  <a:pt x="187478" y="1105115"/>
                  <a:pt x="230879" y="1093542"/>
                </a:cubicBezTo>
                <a:cubicBezTo>
                  <a:pt x="247605" y="1089082"/>
                  <a:pt x="245664" y="1086150"/>
                  <a:pt x="261257" y="1078353"/>
                </a:cubicBezTo>
                <a:cubicBezTo>
                  <a:pt x="270309" y="1073827"/>
                  <a:pt x="273670" y="1076827"/>
                  <a:pt x="282522" y="1069239"/>
                </a:cubicBezTo>
                <a:cubicBezTo>
                  <a:pt x="341330" y="1018832"/>
                  <a:pt x="292880" y="1059422"/>
                  <a:pt x="325053" y="1017596"/>
                </a:cubicBezTo>
                <a:cubicBezTo>
                  <a:pt x="330292" y="1010785"/>
                  <a:pt x="337204" y="1005444"/>
                  <a:pt x="343280" y="999368"/>
                </a:cubicBezTo>
                <a:cubicBezTo>
                  <a:pt x="346318" y="996330"/>
                  <a:pt x="348956" y="992833"/>
                  <a:pt x="352393" y="990255"/>
                </a:cubicBezTo>
                <a:cubicBezTo>
                  <a:pt x="356444" y="987217"/>
                  <a:pt x="360734" y="984475"/>
                  <a:pt x="364545" y="981141"/>
                </a:cubicBezTo>
                <a:cubicBezTo>
                  <a:pt x="368856" y="977369"/>
                  <a:pt x="372223" y="972568"/>
                  <a:pt x="376696" y="968990"/>
                </a:cubicBezTo>
                <a:cubicBezTo>
                  <a:pt x="381645" y="965031"/>
                  <a:pt x="398964" y="953465"/>
                  <a:pt x="407075" y="950762"/>
                </a:cubicBezTo>
                <a:cubicBezTo>
                  <a:pt x="411974" y="949129"/>
                  <a:pt x="417202" y="948737"/>
                  <a:pt x="422265" y="947725"/>
                </a:cubicBezTo>
                <a:cubicBezTo>
                  <a:pt x="431862" y="953483"/>
                  <a:pt x="439440" y="958558"/>
                  <a:pt x="449605" y="962914"/>
                </a:cubicBezTo>
                <a:cubicBezTo>
                  <a:pt x="452548" y="964176"/>
                  <a:pt x="455640" y="965072"/>
                  <a:pt x="458719" y="965952"/>
                </a:cubicBezTo>
                <a:cubicBezTo>
                  <a:pt x="474332" y="970413"/>
                  <a:pt x="475448" y="969562"/>
                  <a:pt x="495174" y="972027"/>
                </a:cubicBezTo>
                <a:cubicBezTo>
                  <a:pt x="515107" y="978672"/>
                  <a:pt x="508129" y="977656"/>
                  <a:pt x="543780" y="972027"/>
                </a:cubicBezTo>
                <a:cubicBezTo>
                  <a:pt x="550106" y="971028"/>
                  <a:pt x="562007" y="965952"/>
                  <a:pt x="562007" y="965952"/>
                </a:cubicBezTo>
                <a:cubicBezTo>
                  <a:pt x="565045" y="962914"/>
                  <a:pt x="567820" y="959588"/>
                  <a:pt x="571120" y="956838"/>
                </a:cubicBezTo>
                <a:cubicBezTo>
                  <a:pt x="573925" y="954500"/>
                  <a:pt x="577896" y="953567"/>
                  <a:pt x="580234" y="950762"/>
                </a:cubicBezTo>
                <a:cubicBezTo>
                  <a:pt x="583133" y="947283"/>
                  <a:pt x="583530" y="942186"/>
                  <a:pt x="586310" y="938611"/>
                </a:cubicBezTo>
                <a:cubicBezTo>
                  <a:pt x="590706" y="932959"/>
                  <a:pt x="596784" y="928811"/>
                  <a:pt x="601499" y="923422"/>
                </a:cubicBezTo>
                <a:cubicBezTo>
                  <a:pt x="603903" y="920674"/>
                  <a:pt x="605550" y="917346"/>
                  <a:pt x="607575" y="914308"/>
                </a:cubicBezTo>
                <a:cubicBezTo>
                  <a:pt x="604537" y="906207"/>
                  <a:pt x="603106" y="897304"/>
                  <a:pt x="598461" y="890005"/>
                </a:cubicBezTo>
                <a:cubicBezTo>
                  <a:pt x="595743" y="885733"/>
                  <a:pt x="589890" y="884471"/>
                  <a:pt x="586310" y="880891"/>
                </a:cubicBezTo>
                <a:cubicBezTo>
                  <a:pt x="582014" y="876595"/>
                  <a:pt x="576542" y="864394"/>
                  <a:pt x="574158" y="859626"/>
                </a:cubicBezTo>
                <a:cubicBezTo>
                  <a:pt x="573145" y="837348"/>
                  <a:pt x="572898" y="815023"/>
                  <a:pt x="571120" y="792793"/>
                </a:cubicBezTo>
                <a:cubicBezTo>
                  <a:pt x="570865" y="789601"/>
                  <a:pt x="569271" y="786652"/>
                  <a:pt x="568082" y="783679"/>
                </a:cubicBezTo>
                <a:cubicBezTo>
                  <a:pt x="546377" y="729416"/>
                  <a:pt x="561569" y="764057"/>
                  <a:pt x="543780" y="732035"/>
                </a:cubicBezTo>
                <a:cubicBezTo>
                  <a:pt x="541581" y="728076"/>
                  <a:pt x="539488" y="724046"/>
                  <a:pt x="537704" y="719884"/>
                </a:cubicBezTo>
                <a:cubicBezTo>
                  <a:pt x="536442" y="716941"/>
                  <a:pt x="536667" y="713271"/>
                  <a:pt x="534666" y="710770"/>
                </a:cubicBezTo>
                <a:cubicBezTo>
                  <a:pt x="532385" y="707919"/>
                  <a:pt x="528590" y="706720"/>
                  <a:pt x="525552" y="704695"/>
                </a:cubicBezTo>
                <a:cubicBezTo>
                  <a:pt x="524539" y="699632"/>
                  <a:pt x="524327" y="694340"/>
                  <a:pt x="522514" y="689505"/>
                </a:cubicBezTo>
                <a:cubicBezTo>
                  <a:pt x="518581" y="679017"/>
                  <a:pt x="497870" y="663845"/>
                  <a:pt x="495174" y="659127"/>
                </a:cubicBezTo>
                <a:lnTo>
                  <a:pt x="483022" y="637861"/>
                </a:lnTo>
                <a:cubicBezTo>
                  <a:pt x="471883" y="640899"/>
                  <a:pt x="460217" y="642427"/>
                  <a:pt x="449605" y="646975"/>
                </a:cubicBezTo>
                <a:cubicBezTo>
                  <a:pt x="405523" y="665867"/>
                  <a:pt x="432688" y="658948"/>
                  <a:pt x="407075" y="674316"/>
                </a:cubicBezTo>
                <a:cubicBezTo>
                  <a:pt x="401250" y="677811"/>
                  <a:pt x="395118" y="680816"/>
                  <a:pt x="388848" y="683429"/>
                </a:cubicBezTo>
                <a:cubicBezTo>
                  <a:pt x="380662" y="686840"/>
                  <a:pt x="357170" y="693497"/>
                  <a:pt x="349356" y="695581"/>
                </a:cubicBezTo>
                <a:cubicBezTo>
                  <a:pt x="341288" y="697733"/>
                  <a:pt x="325053" y="701657"/>
                  <a:pt x="325053" y="701657"/>
                </a:cubicBezTo>
                <a:cubicBezTo>
                  <a:pt x="303788" y="700644"/>
                  <a:pt x="281265" y="705894"/>
                  <a:pt x="261257" y="698619"/>
                </a:cubicBezTo>
                <a:cubicBezTo>
                  <a:pt x="254528" y="696172"/>
                  <a:pt x="258219" y="684514"/>
                  <a:pt x="258219" y="677354"/>
                </a:cubicBezTo>
                <a:cubicBezTo>
                  <a:pt x="258219" y="666199"/>
                  <a:pt x="262247" y="644073"/>
                  <a:pt x="264295" y="631786"/>
                </a:cubicBezTo>
                <a:cubicBezTo>
                  <a:pt x="233880" y="540546"/>
                  <a:pt x="277703" y="672930"/>
                  <a:pt x="246068" y="574066"/>
                </a:cubicBezTo>
                <a:cubicBezTo>
                  <a:pt x="241188" y="558817"/>
                  <a:pt x="235655" y="543780"/>
                  <a:pt x="230879" y="528498"/>
                </a:cubicBezTo>
                <a:cubicBezTo>
                  <a:pt x="225527" y="511371"/>
                  <a:pt x="220713" y="494080"/>
                  <a:pt x="215689" y="476854"/>
                </a:cubicBezTo>
                <a:cubicBezTo>
                  <a:pt x="213625" y="469777"/>
                  <a:pt x="214826" y="460802"/>
                  <a:pt x="209613" y="455589"/>
                </a:cubicBezTo>
                <a:cubicBezTo>
                  <a:pt x="206575" y="452551"/>
                  <a:pt x="202883" y="450050"/>
                  <a:pt x="200500" y="446475"/>
                </a:cubicBezTo>
                <a:cubicBezTo>
                  <a:pt x="192135" y="433928"/>
                  <a:pt x="184874" y="409774"/>
                  <a:pt x="179235" y="397869"/>
                </a:cubicBezTo>
                <a:cubicBezTo>
                  <a:pt x="174772" y="388447"/>
                  <a:pt x="168224" y="380080"/>
                  <a:pt x="164045" y="370528"/>
                </a:cubicBezTo>
                <a:cubicBezTo>
                  <a:pt x="161090" y="363774"/>
                  <a:pt x="160489" y="356191"/>
                  <a:pt x="157970" y="349263"/>
                </a:cubicBezTo>
                <a:cubicBezTo>
                  <a:pt x="151012" y="330128"/>
                  <a:pt x="152937" y="344321"/>
                  <a:pt x="148856" y="327998"/>
                </a:cubicBezTo>
                <a:cubicBezTo>
                  <a:pt x="146592" y="318941"/>
                  <a:pt x="146403" y="309261"/>
                  <a:pt x="142780" y="300657"/>
                </a:cubicBezTo>
                <a:cubicBezTo>
                  <a:pt x="132871" y="277123"/>
                  <a:pt x="129073" y="274799"/>
                  <a:pt x="115439" y="261165"/>
                </a:cubicBezTo>
                <a:cubicBezTo>
                  <a:pt x="82807" y="192274"/>
                  <a:pt x="100307" y="220886"/>
                  <a:pt x="66833" y="173067"/>
                </a:cubicBezTo>
                <a:cubicBezTo>
                  <a:pt x="59206" y="134933"/>
                  <a:pt x="70375" y="181920"/>
                  <a:pt x="54682" y="142688"/>
                </a:cubicBezTo>
                <a:cubicBezTo>
                  <a:pt x="52764" y="137894"/>
                  <a:pt x="53163" y="132434"/>
                  <a:pt x="51644" y="127499"/>
                </a:cubicBezTo>
                <a:cubicBezTo>
                  <a:pt x="49099" y="119230"/>
                  <a:pt x="46189" y="111036"/>
                  <a:pt x="42530" y="103196"/>
                </a:cubicBezTo>
                <a:cubicBezTo>
                  <a:pt x="39078" y="95798"/>
                  <a:pt x="34030" y="89232"/>
                  <a:pt x="30379" y="81930"/>
                </a:cubicBezTo>
                <a:cubicBezTo>
                  <a:pt x="18755" y="58680"/>
                  <a:pt x="46028" y="88699"/>
                  <a:pt x="15189" y="42438"/>
                </a:cubicBezTo>
                <a:cubicBezTo>
                  <a:pt x="5561" y="27996"/>
                  <a:pt x="0" y="25730"/>
                  <a:pt x="0" y="2117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862F33-A3C1-41FC-85F0-2AC9FC2B6EC8}"/>
              </a:ext>
            </a:extLst>
          </p:cNvPr>
          <p:cNvSpPr/>
          <p:nvPr/>
        </p:nvSpPr>
        <p:spPr>
          <a:xfrm>
            <a:off x="1131373" y="3861599"/>
            <a:ext cx="1741017" cy="1698752"/>
          </a:xfrm>
          <a:custGeom>
            <a:avLst/>
            <a:gdLst>
              <a:gd name="connsiteX0" fmla="*/ 1610389 w 1741017"/>
              <a:gd name="connsiteY0" fmla="*/ 0 h 1682982"/>
              <a:gd name="connsiteX1" fmla="*/ 1558745 w 1741017"/>
              <a:gd name="connsiteY1" fmla="*/ 9113 h 1682982"/>
              <a:gd name="connsiteX2" fmla="*/ 1540518 w 1741017"/>
              <a:gd name="connsiteY2" fmla="*/ 18227 h 1682982"/>
              <a:gd name="connsiteX3" fmla="*/ 1519253 w 1741017"/>
              <a:gd name="connsiteY3" fmla="*/ 30379 h 1682982"/>
              <a:gd name="connsiteX4" fmla="*/ 1494950 w 1741017"/>
              <a:gd name="connsiteY4" fmla="*/ 45568 h 1682982"/>
              <a:gd name="connsiteX5" fmla="*/ 1479760 w 1741017"/>
              <a:gd name="connsiteY5" fmla="*/ 51644 h 1682982"/>
              <a:gd name="connsiteX6" fmla="*/ 1437230 w 1741017"/>
              <a:gd name="connsiteY6" fmla="*/ 57719 h 1682982"/>
              <a:gd name="connsiteX7" fmla="*/ 1400776 w 1741017"/>
              <a:gd name="connsiteY7" fmla="*/ 63795 h 1682982"/>
              <a:gd name="connsiteX8" fmla="*/ 1397738 w 1741017"/>
              <a:gd name="connsiteY8" fmla="*/ 103287 h 1682982"/>
              <a:gd name="connsiteX9" fmla="*/ 1406851 w 1741017"/>
              <a:gd name="connsiteY9" fmla="*/ 112401 h 1682982"/>
              <a:gd name="connsiteX10" fmla="*/ 1400776 w 1741017"/>
              <a:gd name="connsiteY10" fmla="*/ 142780 h 1682982"/>
              <a:gd name="connsiteX11" fmla="*/ 1397738 w 1741017"/>
              <a:gd name="connsiteY11" fmla="*/ 151893 h 1682982"/>
              <a:gd name="connsiteX12" fmla="*/ 1385586 w 1741017"/>
              <a:gd name="connsiteY12" fmla="*/ 157969 h 1682982"/>
              <a:gd name="connsiteX13" fmla="*/ 1376473 w 1741017"/>
              <a:gd name="connsiteY13" fmla="*/ 164045 h 1682982"/>
              <a:gd name="connsiteX14" fmla="*/ 1312677 w 1741017"/>
              <a:gd name="connsiteY14" fmla="*/ 170121 h 1682982"/>
              <a:gd name="connsiteX15" fmla="*/ 1300526 w 1741017"/>
              <a:gd name="connsiteY15" fmla="*/ 179234 h 1682982"/>
              <a:gd name="connsiteX16" fmla="*/ 1288374 w 1741017"/>
              <a:gd name="connsiteY16" fmla="*/ 197462 h 1682982"/>
              <a:gd name="connsiteX17" fmla="*/ 1273185 w 1741017"/>
              <a:gd name="connsiteY17" fmla="*/ 200499 h 1682982"/>
              <a:gd name="connsiteX18" fmla="*/ 1248882 w 1741017"/>
              <a:gd name="connsiteY18" fmla="*/ 227840 h 1682982"/>
              <a:gd name="connsiteX19" fmla="*/ 1245844 w 1741017"/>
              <a:gd name="connsiteY19" fmla="*/ 236954 h 1682982"/>
              <a:gd name="connsiteX20" fmla="*/ 1239768 w 1741017"/>
              <a:gd name="connsiteY20" fmla="*/ 249105 h 1682982"/>
              <a:gd name="connsiteX21" fmla="*/ 1236730 w 1741017"/>
              <a:gd name="connsiteY21" fmla="*/ 258219 h 1682982"/>
              <a:gd name="connsiteX22" fmla="*/ 1206352 w 1741017"/>
              <a:gd name="connsiteY22" fmla="*/ 279484 h 1682982"/>
              <a:gd name="connsiteX23" fmla="*/ 1188124 w 1741017"/>
              <a:gd name="connsiteY23" fmla="*/ 285560 h 1682982"/>
              <a:gd name="connsiteX24" fmla="*/ 1148632 w 1741017"/>
              <a:gd name="connsiteY24" fmla="*/ 288598 h 1682982"/>
              <a:gd name="connsiteX25" fmla="*/ 1115215 w 1741017"/>
              <a:gd name="connsiteY25" fmla="*/ 297711 h 1682982"/>
              <a:gd name="connsiteX26" fmla="*/ 1103064 w 1741017"/>
              <a:gd name="connsiteY26" fmla="*/ 300749 h 1682982"/>
              <a:gd name="connsiteX27" fmla="*/ 1093950 w 1741017"/>
              <a:gd name="connsiteY27" fmla="*/ 303787 h 1682982"/>
              <a:gd name="connsiteX28" fmla="*/ 1100026 w 1741017"/>
              <a:gd name="connsiteY28" fmla="*/ 322014 h 1682982"/>
              <a:gd name="connsiteX29" fmla="*/ 1106102 w 1741017"/>
              <a:gd name="connsiteY29" fmla="*/ 340242 h 1682982"/>
              <a:gd name="connsiteX30" fmla="*/ 1106102 w 1741017"/>
              <a:gd name="connsiteY30" fmla="*/ 388848 h 1682982"/>
              <a:gd name="connsiteX31" fmla="*/ 1090912 w 1741017"/>
              <a:gd name="connsiteY31" fmla="*/ 382772 h 1682982"/>
              <a:gd name="connsiteX32" fmla="*/ 1072685 w 1741017"/>
              <a:gd name="connsiteY32" fmla="*/ 358469 h 1682982"/>
              <a:gd name="connsiteX33" fmla="*/ 1060534 w 1741017"/>
              <a:gd name="connsiteY33" fmla="*/ 355431 h 1682982"/>
              <a:gd name="connsiteX34" fmla="*/ 1042307 w 1741017"/>
              <a:gd name="connsiteY34" fmla="*/ 361507 h 1682982"/>
              <a:gd name="connsiteX35" fmla="*/ 1030155 w 1741017"/>
              <a:gd name="connsiteY35" fmla="*/ 364545 h 1682982"/>
              <a:gd name="connsiteX36" fmla="*/ 1021041 w 1741017"/>
              <a:gd name="connsiteY36" fmla="*/ 376696 h 1682982"/>
              <a:gd name="connsiteX37" fmla="*/ 1002814 w 1741017"/>
              <a:gd name="connsiteY37" fmla="*/ 394923 h 1682982"/>
              <a:gd name="connsiteX38" fmla="*/ 999776 w 1741017"/>
              <a:gd name="connsiteY38" fmla="*/ 404037 h 1682982"/>
              <a:gd name="connsiteX39" fmla="*/ 1002814 w 1741017"/>
              <a:gd name="connsiteY39" fmla="*/ 476946 h 1682982"/>
              <a:gd name="connsiteX40" fmla="*/ 1008890 w 1741017"/>
              <a:gd name="connsiteY40" fmla="*/ 495173 h 1682982"/>
              <a:gd name="connsiteX41" fmla="*/ 1018004 w 1741017"/>
              <a:gd name="connsiteY41" fmla="*/ 507325 h 1682982"/>
              <a:gd name="connsiteX42" fmla="*/ 1024079 w 1741017"/>
              <a:gd name="connsiteY42" fmla="*/ 595423 h 1682982"/>
              <a:gd name="connsiteX43" fmla="*/ 1030155 w 1741017"/>
              <a:gd name="connsiteY43" fmla="*/ 607575 h 1682982"/>
              <a:gd name="connsiteX44" fmla="*/ 1036231 w 1741017"/>
              <a:gd name="connsiteY44" fmla="*/ 637953 h 1682982"/>
              <a:gd name="connsiteX45" fmla="*/ 1039269 w 1741017"/>
              <a:gd name="connsiteY45" fmla="*/ 653143 h 1682982"/>
              <a:gd name="connsiteX46" fmla="*/ 1036231 w 1741017"/>
              <a:gd name="connsiteY46" fmla="*/ 662256 h 1682982"/>
              <a:gd name="connsiteX47" fmla="*/ 1021041 w 1741017"/>
              <a:gd name="connsiteY47" fmla="*/ 668332 h 1682982"/>
              <a:gd name="connsiteX48" fmla="*/ 987625 w 1741017"/>
              <a:gd name="connsiteY48" fmla="*/ 677446 h 1682982"/>
              <a:gd name="connsiteX49" fmla="*/ 945095 w 1741017"/>
              <a:gd name="connsiteY49" fmla="*/ 689597 h 1682982"/>
              <a:gd name="connsiteX50" fmla="*/ 929905 w 1741017"/>
              <a:gd name="connsiteY50" fmla="*/ 698711 h 1682982"/>
              <a:gd name="connsiteX51" fmla="*/ 914716 w 1741017"/>
              <a:gd name="connsiteY51" fmla="*/ 710862 h 1682982"/>
              <a:gd name="connsiteX52" fmla="*/ 890413 w 1741017"/>
              <a:gd name="connsiteY52" fmla="*/ 719976 h 1682982"/>
              <a:gd name="connsiteX53" fmla="*/ 872186 w 1741017"/>
              <a:gd name="connsiteY53" fmla="*/ 738203 h 1682982"/>
              <a:gd name="connsiteX54" fmla="*/ 853958 w 1741017"/>
              <a:gd name="connsiteY54" fmla="*/ 756430 h 1682982"/>
              <a:gd name="connsiteX55" fmla="*/ 829655 w 1741017"/>
              <a:gd name="connsiteY55" fmla="*/ 765544 h 1682982"/>
              <a:gd name="connsiteX56" fmla="*/ 817504 w 1741017"/>
              <a:gd name="connsiteY56" fmla="*/ 771620 h 1682982"/>
              <a:gd name="connsiteX57" fmla="*/ 802314 w 1741017"/>
              <a:gd name="connsiteY57" fmla="*/ 777695 h 1682982"/>
              <a:gd name="connsiteX58" fmla="*/ 793201 w 1741017"/>
              <a:gd name="connsiteY58" fmla="*/ 783771 h 1682982"/>
              <a:gd name="connsiteX59" fmla="*/ 762822 w 1741017"/>
              <a:gd name="connsiteY59" fmla="*/ 798961 h 1682982"/>
              <a:gd name="connsiteX60" fmla="*/ 747633 w 1741017"/>
              <a:gd name="connsiteY60" fmla="*/ 789847 h 1682982"/>
              <a:gd name="connsiteX61" fmla="*/ 683837 w 1741017"/>
              <a:gd name="connsiteY61" fmla="*/ 792885 h 1682982"/>
              <a:gd name="connsiteX62" fmla="*/ 674724 w 1741017"/>
              <a:gd name="connsiteY62" fmla="*/ 795923 h 1682982"/>
              <a:gd name="connsiteX63" fmla="*/ 665610 w 1741017"/>
              <a:gd name="connsiteY63" fmla="*/ 801998 h 1682982"/>
              <a:gd name="connsiteX64" fmla="*/ 656497 w 1741017"/>
              <a:gd name="connsiteY64" fmla="*/ 780733 h 1682982"/>
              <a:gd name="connsiteX65" fmla="*/ 650421 w 1741017"/>
              <a:gd name="connsiteY65" fmla="*/ 753392 h 1682982"/>
              <a:gd name="connsiteX66" fmla="*/ 647383 w 1741017"/>
              <a:gd name="connsiteY66" fmla="*/ 741241 h 1682982"/>
              <a:gd name="connsiteX67" fmla="*/ 629156 w 1741017"/>
              <a:gd name="connsiteY67" fmla="*/ 707824 h 1682982"/>
              <a:gd name="connsiteX68" fmla="*/ 610928 w 1741017"/>
              <a:gd name="connsiteY68" fmla="*/ 698711 h 1682982"/>
              <a:gd name="connsiteX69" fmla="*/ 598777 w 1741017"/>
              <a:gd name="connsiteY69" fmla="*/ 692635 h 1682982"/>
              <a:gd name="connsiteX70" fmla="*/ 556247 w 1741017"/>
              <a:gd name="connsiteY70" fmla="*/ 653143 h 1682982"/>
              <a:gd name="connsiteX71" fmla="*/ 541057 w 1741017"/>
              <a:gd name="connsiteY71" fmla="*/ 637953 h 1682982"/>
              <a:gd name="connsiteX72" fmla="*/ 534982 w 1741017"/>
              <a:gd name="connsiteY72" fmla="*/ 628840 h 1682982"/>
              <a:gd name="connsiteX73" fmla="*/ 522830 w 1741017"/>
              <a:gd name="connsiteY73" fmla="*/ 625802 h 1682982"/>
              <a:gd name="connsiteX74" fmla="*/ 471186 w 1741017"/>
              <a:gd name="connsiteY74" fmla="*/ 631878 h 1682982"/>
              <a:gd name="connsiteX75" fmla="*/ 465110 w 1741017"/>
              <a:gd name="connsiteY75" fmla="*/ 665294 h 1682982"/>
              <a:gd name="connsiteX76" fmla="*/ 468148 w 1741017"/>
              <a:gd name="connsiteY76" fmla="*/ 674408 h 1682982"/>
              <a:gd name="connsiteX77" fmla="*/ 434732 w 1741017"/>
              <a:gd name="connsiteY77" fmla="*/ 671370 h 1682982"/>
              <a:gd name="connsiteX78" fmla="*/ 428656 w 1741017"/>
              <a:gd name="connsiteY78" fmla="*/ 659218 h 1682982"/>
              <a:gd name="connsiteX79" fmla="*/ 422580 w 1741017"/>
              <a:gd name="connsiteY79" fmla="*/ 644029 h 1682982"/>
              <a:gd name="connsiteX80" fmla="*/ 413467 w 1741017"/>
              <a:gd name="connsiteY80" fmla="*/ 637953 h 1682982"/>
              <a:gd name="connsiteX81" fmla="*/ 361823 w 1741017"/>
              <a:gd name="connsiteY81" fmla="*/ 640991 h 1682982"/>
              <a:gd name="connsiteX82" fmla="*/ 380050 w 1741017"/>
              <a:gd name="connsiteY82" fmla="*/ 713900 h 1682982"/>
              <a:gd name="connsiteX83" fmla="*/ 386126 w 1741017"/>
              <a:gd name="connsiteY83" fmla="*/ 723014 h 1682982"/>
              <a:gd name="connsiteX84" fmla="*/ 395239 w 1741017"/>
              <a:gd name="connsiteY84" fmla="*/ 738203 h 1682982"/>
              <a:gd name="connsiteX85" fmla="*/ 401315 w 1741017"/>
              <a:gd name="connsiteY85" fmla="*/ 756430 h 1682982"/>
              <a:gd name="connsiteX86" fmla="*/ 380050 w 1741017"/>
              <a:gd name="connsiteY86" fmla="*/ 768582 h 1682982"/>
              <a:gd name="connsiteX87" fmla="*/ 358785 w 1741017"/>
              <a:gd name="connsiteY87" fmla="*/ 777695 h 1682982"/>
              <a:gd name="connsiteX88" fmla="*/ 334482 w 1741017"/>
              <a:gd name="connsiteY88" fmla="*/ 780733 h 1682982"/>
              <a:gd name="connsiteX89" fmla="*/ 310179 w 1741017"/>
              <a:gd name="connsiteY89" fmla="*/ 792885 h 1682982"/>
              <a:gd name="connsiteX90" fmla="*/ 307141 w 1741017"/>
              <a:gd name="connsiteY90" fmla="*/ 811112 h 1682982"/>
              <a:gd name="connsiteX91" fmla="*/ 304103 w 1741017"/>
              <a:gd name="connsiteY91" fmla="*/ 823264 h 1682982"/>
              <a:gd name="connsiteX92" fmla="*/ 288914 w 1741017"/>
              <a:gd name="connsiteY92" fmla="*/ 829339 h 1682982"/>
              <a:gd name="connsiteX93" fmla="*/ 279800 w 1741017"/>
              <a:gd name="connsiteY93" fmla="*/ 838453 h 1682982"/>
              <a:gd name="connsiteX94" fmla="*/ 270687 w 1741017"/>
              <a:gd name="connsiteY94" fmla="*/ 841491 h 1682982"/>
              <a:gd name="connsiteX95" fmla="*/ 264611 w 1741017"/>
              <a:gd name="connsiteY95" fmla="*/ 850604 h 1682982"/>
              <a:gd name="connsiteX96" fmla="*/ 255497 w 1741017"/>
              <a:gd name="connsiteY96" fmla="*/ 853642 h 1682982"/>
              <a:gd name="connsiteX97" fmla="*/ 243346 w 1741017"/>
              <a:gd name="connsiteY97" fmla="*/ 859718 h 1682982"/>
              <a:gd name="connsiteX98" fmla="*/ 200815 w 1741017"/>
              <a:gd name="connsiteY98" fmla="*/ 856680 h 1682982"/>
              <a:gd name="connsiteX99" fmla="*/ 191702 w 1741017"/>
              <a:gd name="connsiteY99" fmla="*/ 850604 h 1682982"/>
              <a:gd name="connsiteX100" fmla="*/ 130944 w 1741017"/>
              <a:gd name="connsiteY100" fmla="*/ 856680 h 1682982"/>
              <a:gd name="connsiteX101" fmla="*/ 97528 w 1741017"/>
              <a:gd name="connsiteY101" fmla="*/ 868832 h 1682982"/>
              <a:gd name="connsiteX102" fmla="*/ 82338 w 1741017"/>
              <a:gd name="connsiteY102" fmla="*/ 877945 h 1682982"/>
              <a:gd name="connsiteX103" fmla="*/ 70187 w 1741017"/>
              <a:gd name="connsiteY103" fmla="*/ 884021 h 1682982"/>
              <a:gd name="connsiteX104" fmla="*/ 42846 w 1741017"/>
              <a:gd name="connsiteY104" fmla="*/ 899210 h 1682982"/>
              <a:gd name="connsiteX105" fmla="*/ 33732 w 1741017"/>
              <a:gd name="connsiteY105" fmla="*/ 905286 h 1682982"/>
              <a:gd name="connsiteX106" fmla="*/ 30695 w 1741017"/>
              <a:gd name="connsiteY106" fmla="*/ 917438 h 1682982"/>
              <a:gd name="connsiteX107" fmla="*/ 27657 w 1741017"/>
              <a:gd name="connsiteY107" fmla="*/ 926551 h 1682982"/>
              <a:gd name="connsiteX108" fmla="*/ 21581 w 1741017"/>
              <a:gd name="connsiteY108" fmla="*/ 950854 h 1682982"/>
              <a:gd name="connsiteX109" fmla="*/ 36770 w 1741017"/>
              <a:gd name="connsiteY109" fmla="*/ 975157 h 1682982"/>
              <a:gd name="connsiteX110" fmla="*/ 51960 w 1741017"/>
              <a:gd name="connsiteY110" fmla="*/ 1008574 h 1682982"/>
              <a:gd name="connsiteX111" fmla="*/ 54998 w 1741017"/>
              <a:gd name="connsiteY111" fmla="*/ 1023763 h 1682982"/>
              <a:gd name="connsiteX112" fmla="*/ 64111 w 1741017"/>
              <a:gd name="connsiteY112" fmla="*/ 1035915 h 1682982"/>
              <a:gd name="connsiteX113" fmla="*/ 64111 w 1741017"/>
              <a:gd name="connsiteY113" fmla="*/ 1090596 h 1682982"/>
              <a:gd name="connsiteX114" fmla="*/ 58035 w 1741017"/>
              <a:gd name="connsiteY114" fmla="*/ 1099710 h 1682982"/>
              <a:gd name="connsiteX115" fmla="*/ 54998 w 1741017"/>
              <a:gd name="connsiteY115" fmla="*/ 1111862 h 1682982"/>
              <a:gd name="connsiteX116" fmla="*/ 48922 w 1741017"/>
              <a:gd name="connsiteY116" fmla="*/ 1124013 h 1682982"/>
              <a:gd name="connsiteX117" fmla="*/ 42846 w 1741017"/>
              <a:gd name="connsiteY117" fmla="*/ 1260717 h 1682982"/>
              <a:gd name="connsiteX118" fmla="*/ 33732 w 1741017"/>
              <a:gd name="connsiteY118" fmla="*/ 1288058 h 1682982"/>
              <a:gd name="connsiteX119" fmla="*/ 15505 w 1741017"/>
              <a:gd name="connsiteY119" fmla="*/ 1297172 h 1682982"/>
              <a:gd name="connsiteX120" fmla="*/ 3354 w 1741017"/>
              <a:gd name="connsiteY120" fmla="*/ 1306285 h 1682982"/>
              <a:gd name="connsiteX121" fmla="*/ 3354 w 1741017"/>
              <a:gd name="connsiteY121" fmla="*/ 1327551 h 1682982"/>
              <a:gd name="connsiteX122" fmla="*/ 12467 w 1741017"/>
              <a:gd name="connsiteY122" fmla="*/ 1333626 h 1682982"/>
              <a:gd name="connsiteX123" fmla="*/ 15505 w 1741017"/>
              <a:gd name="connsiteY123" fmla="*/ 1342740 h 1682982"/>
              <a:gd name="connsiteX124" fmla="*/ 24619 w 1741017"/>
              <a:gd name="connsiteY124" fmla="*/ 1345778 h 1682982"/>
              <a:gd name="connsiteX125" fmla="*/ 39808 w 1741017"/>
              <a:gd name="connsiteY125" fmla="*/ 1348816 h 1682982"/>
              <a:gd name="connsiteX126" fmla="*/ 51960 w 1741017"/>
              <a:gd name="connsiteY126" fmla="*/ 1351854 h 1682982"/>
              <a:gd name="connsiteX127" fmla="*/ 112717 w 1741017"/>
              <a:gd name="connsiteY127" fmla="*/ 1357929 h 1682982"/>
              <a:gd name="connsiteX128" fmla="*/ 197778 w 1741017"/>
              <a:gd name="connsiteY128" fmla="*/ 1364005 h 1682982"/>
              <a:gd name="connsiteX129" fmla="*/ 209929 w 1741017"/>
              <a:gd name="connsiteY129" fmla="*/ 1367043 h 1682982"/>
              <a:gd name="connsiteX130" fmla="*/ 231194 w 1741017"/>
              <a:gd name="connsiteY130" fmla="*/ 1382232 h 1682982"/>
              <a:gd name="connsiteX131" fmla="*/ 243346 w 1741017"/>
              <a:gd name="connsiteY131" fmla="*/ 1385270 h 1682982"/>
              <a:gd name="connsiteX132" fmla="*/ 252459 w 1741017"/>
              <a:gd name="connsiteY132" fmla="*/ 1388308 h 1682982"/>
              <a:gd name="connsiteX133" fmla="*/ 264611 w 1741017"/>
              <a:gd name="connsiteY133" fmla="*/ 1394384 h 1682982"/>
              <a:gd name="connsiteX134" fmla="*/ 304103 w 1741017"/>
              <a:gd name="connsiteY134" fmla="*/ 1397422 h 1682982"/>
              <a:gd name="connsiteX135" fmla="*/ 313217 w 1741017"/>
              <a:gd name="connsiteY135" fmla="*/ 1406535 h 1682982"/>
              <a:gd name="connsiteX136" fmla="*/ 343596 w 1741017"/>
              <a:gd name="connsiteY136" fmla="*/ 1439952 h 1682982"/>
              <a:gd name="connsiteX137" fmla="*/ 355747 w 1741017"/>
              <a:gd name="connsiteY137" fmla="*/ 1446028 h 1682982"/>
              <a:gd name="connsiteX138" fmla="*/ 367899 w 1741017"/>
              <a:gd name="connsiteY138" fmla="*/ 1455141 h 1682982"/>
              <a:gd name="connsiteX139" fmla="*/ 398277 w 1741017"/>
              <a:gd name="connsiteY139" fmla="*/ 1461217 h 1682982"/>
              <a:gd name="connsiteX140" fmla="*/ 410429 w 1741017"/>
              <a:gd name="connsiteY140" fmla="*/ 1488558 h 1682982"/>
              <a:gd name="connsiteX141" fmla="*/ 437770 w 1741017"/>
              <a:gd name="connsiteY141" fmla="*/ 1497672 h 1682982"/>
              <a:gd name="connsiteX142" fmla="*/ 468148 w 1741017"/>
              <a:gd name="connsiteY142" fmla="*/ 1506785 h 1682982"/>
              <a:gd name="connsiteX143" fmla="*/ 489413 w 1741017"/>
              <a:gd name="connsiteY143" fmla="*/ 1528050 h 1682982"/>
              <a:gd name="connsiteX144" fmla="*/ 513716 w 1741017"/>
              <a:gd name="connsiteY144" fmla="*/ 1543240 h 1682982"/>
              <a:gd name="connsiteX145" fmla="*/ 534982 w 1741017"/>
              <a:gd name="connsiteY145" fmla="*/ 1564505 h 1682982"/>
              <a:gd name="connsiteX146" fmla="*/ 541057 w 1741017"/>
              <a:gd name="connsiteY146" fmla="*/ 1573618 h 1682982"/>
              <a:gd name="connsiteX147" fmla="*/ 565360 w 1741017"/>
              <a:gd name="connsiteY147" fmla="*/ 1588808 h 1682982"/>
              <a:gd name="connsiteX148" fmla="*/ 598777 w 1741017"/>
              <a:gd name="connsiteY148" fmla="*/ 1594883 h 1682982"/>
              <a:gd name="connsiteX149" fmla="*/ 635231 w 1741017"/>
              <a:gd name="connsiteY149" fmla="*/ 1610073 h 1682982"/>
              <a:gd name="connsiteX150" fmla="*/ 650421 w 1741017"/>
              <a:gd name="connsiteY150" fmla="*/ 1613111 h 1682982"/>
              <a:gd name="connsiteX151" fmla="*/ 668648 w 1741017"/>
              <a:gd name="connsiteY151" fmla="*/ 1616149 h 1682982"/>
              <a:gd name="connsiteX152" fmla="*/ 705103 w 1741017"/>
              <a:gd name="connsiteY152" fmla="*/ 1628300 h 1682982"/>
              <a:gd name="connsiteX153" fmla="*/ 714216 w 1741017"/>
              <a:gd name="connsiteY153" fmla="*/ 1631338 h 1682982"/>
              <a:gd name="connsiteX154" fmla="*/ 729406 w 1741017"/>
              <a:gd name="connsiteY154" fmla="*/ 1646527 h 1682982"/>
              <a:gd name="connsiteX155" fmla="*/ 744595 w 1741017"/>
              <a:gd name="connsiteY155" fmla="*/ 1655641 h 1682982"/>
              <a:gd name="connsiteX156" fmla="*/ 765860 w 1741017"/>
              <a:gd name="connsiteY156" fmla="*/ 1658679 h 1682982"/>
              <a:gd name="connsiteX157" fmla="*/ 808390 w 1741017"/>
              <a:gd name="connsiteY157" fmla="*/ 1661717 h 1682982"/>
              <a:gd name="connsiteX158" fmla="*/ 835731 w 1741017"/>
              <a:gd name="connsiteY158" fmla="*/ 1664755 h 1682982"/>
              <a:gd name="connsiteX159" fmla="*/ 847883 w 1741017"/>
              <a:gd name="connsiteY159" fmla="*/ 1667792 h 1682982"/>
              <a:gd name="connsiteX160" fmla="*/ 856996 w 1741017"/>
              <a:gd name="connsiteY160" fmla="*/ 1670830 h 1682982"/>
              <a:gd name="connsiteX161" fmla="*/ 945095 w 1741017"/>
              <a:gd name="connsiteY161" fmla="*/ 1673868 h 1682982"/>
              <a:gd name="connsiteX162" fmla="*/ 969398 w 1741017"/>
              <a:gd name="connsiteY162" fmla="*/ 1676906 h 1682982"/>
              <a:gd name="connsiteX163" fmla="*/ 996738 w 1741017"/>
              <a:gd name="connsiteY163" fmla="*/ 1679944 h 1682982"/>
              <a:gd name="connsiteX164" fmla="*/ 1008890 w 1741017"/>
              <a:gd name="connsiteY164" fmla="*/ 1682982 h 1682982"/>
              <a:gd name="connsiteX165" fmla="*/ 1254958 w 1741017"/>
              <a:gd name="connsiteY165" fmla="*/ 1679944 h 1682982"/>
              <a:gd name="connsiteX166" fmla="*/ 1264071 w 1741017"/>
              <a:gd name="connsiteY166" fmla="*/ 1670830 h 1682982"/>
              <a:gd name="connsiteX167" fmla="*/ 1276223 w 1741017"/>
              <a:gd name="connsiteY167" fmla="*/ 1664755 h 1682982"/>
              <a:gd name="connsiteX168" fmla="*/ 1285336 w 1741017"/>
              <a:gd name="connsiteY168" fmla="*/ 1655641 h 1682982"/>
              <a:gd name="connsiteX169" fmla="*/ 1294450 w 1741017"/>
              <a:gd name="connsiteY169" fmla="*/ 1649565 h 1682982"/>
              <a:gd name="connsiteX170" fmla="*/ 1312677 w 1741017"/>
              <a:gd name="connsiteY170" fmla="*/ 1631338 h 1682982"/>
              <a:gd name="connsiteX171" fmla="*/ 1315715 w 1741017"/>
              <a:gd name="connsiteY171" fmla="*/ 1619186 h 1682982"/>
              <a:gd name="connsiteX172" fmla="*/ 1321791 w 1741017"/>
              <a:gd name="connsiteY172" fmla="*/ 1600959 h 1682982"/>
              <a:gd name="connsiteX173" fmla="*/ 1312677 w 1741017"/>
              <a:gd name="connsiteY173" fmla="*/ 1579694 h 1682982"/>
              <a:gd name="connsiteX174" fmla="*/ 1303564 w 1741017"/>
              <a:gd name="connsiteY174" fmla="*/ 1518937 h 1682982"/>
              <a:gd name="connsiteX175" fmla="*/ 1306602 w 1741017"/>
              <a:gd name="connsiteY175" fmla="*/ 1458179 h 1682982"/>
              <a:gd name="connsiteX176" fmla="*/ 1315715 w 1741017"/>
              <a:gd name="connsiteY176" fmla="*/ 1446028 h 1682982"/>
              <a:gd name="connsiteX177" fmla="*/ 1318753 w 1741017"/>
              <a:gd name="connsiteY177" fmla="*/ 1436914 h 1682982"/>
              <a:gd name="connsiteX178" fmla="*/ 1361283 w 1741017"/>
              <a:gd name="connsiteY178" fmla="*/ 1400460 h 1682982"/>
              <a:gd name="connsiteX179" fmla="*/ 1370397 w 1741017"/>
              <a:gd name="connsiteY179" fmla="*/ 1397422 h 1682982"/>
              <a:gd name="connsiteX180" fmla="*/ 1379510 w 1741017"/>
              <a:gd name="connsiteY180" fmla="*/ 1370081 h 1682982"/>
              <a:gd name="connsiteX181" fmla="*/ 1391662 w 1741017"/>
              <a:gd name="connsiteY181" fmla="*/ 1357929 h 1682982"/>
              <a:gd name="connsiteX182" fmla="*/ 1406851 w 1741017"/>
              <a:gd name="connsiteY182" fmla="*/ 1351854 h 1682982"/>
              <a:gd name="connsiteX183" fmla="*/ 1443306 w 1741017"/>
              <a:gd name="connsiteY183" fmla="*/ 1339702 h 1682982"/>
              <a:gd name="connsiteX184" fmla="*/ 1449382 w 1741017"/>
              <a:gd name="connsiteY184" fmla="*/ 1327551 h 1682982"/>
              <a:gd name="connsiteX185" fmla="*/ 1458495 w 1741017"/>
              <a:gd name="connsiteY185" fmla="*/ 1309323 h 1682982"/>
              <a:gd name="connsiteX186" fmla="*/ 1467609 w 1741017"/>
              <a:gd name="connsiteY186" fmla="*/ 1306285 h 1682982"/>
              <a:gd name="connsiteX187" fmla="*/ 1476722 w 1741017"/>
              <a:gd name="connsiteY187" fmla="*/ 1300210 h 1682982"/>
              <a:gd name="connsiteX188" fmla="*/ 1497988 w 1741017"/>
              <a:gd name="connsiteY188" fmla="*/ 1285020 h 1682982"/>
              <a:gd name="connsiteX189" fmla="*/ 1519253 w 1741017"/>
              <a:gd name="connsiteY189" fmla="*/ 1269831 h 1682982"/>
              <a:gd name="connsiteX190" fmla="*/ 1525328 w 1741017"/>
              <a:gd name="connsiteY190" fmla="*/ 1260717 h 1682982"/>
              <a:gd name="connsiteX191" fmla="*/ 1534442 w 1741017"/>
              <a:gd name="connsiteY191" fmla="*/ 1251604 h 1682982"/>
              <a:gd name="connsiteX192" fmla="*/ 1549631 w 1741017"/>
              <a:gd name="connsiteY192" fmla="*/ 1236414 h 1682982"/>
              <a:gd name="connsiteX193" fmla="*/ 1564821 w 1741017"/>
              <a:gd name="connsiteY193" fmla="*/ 1218187 h 1682982"/>
              <a:gd name="connsiteX194" fmla="*/ 1570897 w 1741017"/>
              <a:gd name="connsiteY194" fmla="*/ 1209074 h 1682982"/>
              <a:gd name="connsiteX195" fmla="*/ 1592162 w 1741017"/>
              <a:gd name="connsiteY195" fmla="*/ 1169581 h 1682982"/>
              <a:gd name="connsiteX196" fmla="*/ 1613427 w 1741017"/>
              <a:gd name="connsiteY196" fmla="*/ 1142240 h 1682982"/>
              <a:gd name="connsiteX197" fmla="*/ 1616465 w 1741017"/>
              <a:gd name="connsiteY197" fmla="*/ 1130089 h 1682982"/>
              <a:gd name="connsiteX198" fmla="*/ 1619503 w 1741017"/>
              <a:gd name="connsiteY198" fmla="*/ 1114899 h 1682982"/>
              <a:gd name="connsiteX199" fmla="*/ 1631654 w 1741017"/>
              <a:gd name="connsiteY199" fmla="*/ 1081483 h 1682982"/>
              <a:gd name="connsiteX200" fmla="*/ 1646843 w 1741017"/>
              <a:gd name="connsiteY200" fmla="*/ 1060218 h 1682982"/>
              <a:gd name="connsiteX201" fmla="*/ 1643806 w 1741017"/>
              <a:gd name="connsiteY201" fmla="*/ 984271 h 1682982"/>
              <a:gd name="connsiteX202" fmla="*/ 1607351 w 1741017"/>
              <a:gd name="connsiteY202" fmla="*/ 978195 h 1682982"/>
              <a:gd name="connsiteX203" fmla="*/ 1592162 w 1741017"/>
              <a:gd name="connsiteY203" fmla="*/ 969082 h 1682982"/>
              <a:gd name="connsiteX204" fmla="*/ 1567859 w 1741017"/>
              <a:gd name="connsiteY204" fmla="*/ 950854 h 1682982"/>
              <a:gd name="connsiteX205" fmla="*/ 1549631 w 1741017"/>
              <a:gd name="connsiteY205" fmla="*/ 938703 h 1682982"/>
              <a:gd name="connsiteX206" fmla="*/ 1540518 w 1741017"/>
              <a:gd name="connsiteY206" fmla="*/ 932627 h 1682982"/>
              <a:gd name="connsiteX207" fmla="*/ 1513177 w 1741017"/>
              <a:gd name="connsiteY207" fmla="*/ 893135 h 1682982"/>
              <a:gd name="connsiteX208" fmla="*/ 1504063 w 1741017"/>
              <a:gd name="connsiteY208" fmla="*/ 880983 h 1682982"/>
              <a:gd name="connsiteX209" fmla="*/ 1491912 w 1741017"/>
              <a:gd name="connsiteY209" fmla="*/ 859718 h 1682982"/>
              <a:gd name="connsiteX210" fmla="*/ 1482798 w 1741017"/>
              <a:gd name="connsiteY210" fmla="*/ 856680 h 1682982"/>
              <a:gd name="connsiteX211" fmla="*/ 1452419 w 1741017"/>
              <a:gd name="connsiteY211" fmla="*/ 829339 h 1682982"/>
              <a:gd name="connsiteX212" fmla="*/ 1443306 w 1741017"/>
              <a:gd name="connsiteY212" fmla="*/ 826301 h 1682982"/>
              <a:gd name="connsiteX213" fmla="*/ 1425079 w 1741017"/>
              <a:gd name="connsiteY213" fmla="*/ 811112 h 1682982"/>
              <a:gd name="connsiteX214" fmla="*/ 1409889 w 1741017"/>
              <a:gd name="connsiteY214" fmla="*/ 805036 h 1682982"/>
              <a:gd name="connsiteX215" fmla="*/ 1400776 w 1741017"/>
              <a:gd name="connsiteY215" fmla="*/ 795923 h 1682982"/>
              <a:gd name="connsiteX216" fmla="*/ 1373435 w 1741017"/>
              <a:gd name="connsiteY216" fmla="*/ 774658 h 1682982"/>
              <a:gd name="connsiteX217" fmla="*/ 1343056 w 1741017"/>
              <a:gd name="connsiteY217" fmla="*/ 741241 h 1682982"/>
              <a:gd name="connsiteX218" fmla="*/ 1321791 w 1741017"/>
              <a:gd name="connsiteY218" fmla="*/ 726052 h 1682982"/>
              <a:gd name="connsiteX219" fmla="*/ 1303564 w 1741017"/>
              <a:gd name="connsiteY219" fmla="*/ 713900 h 1682982"/>
              <a:gd name="connsiteX220" fmla="*/ 1294450 w 1741017"/>
              <a:gd name="connsiteY220" fmla="*/ 701749 h 1682982"/>
              <a:gd name="connsiteX221" fmla="*/ 1270147 w 1741017"/>
              <a:gd name="connsiteY221" fmla="*/ 659218 h 1682982"/>
              <a:gd name="connsiteX222" fmla="*/ 1261033 w 1741017"/>
              <a:gd name="connsiteY222" fmla="*/ 625802 h 1682982"/>
              <a:gd name="connsiteX223" fmla="*/ 1254958 w 1741017"/>
              <a:gd name="connsiteY223" fmla="*/ 595423 h 1682982"/>
              <a:gd name="connsiteX224" fmla="*/ 1245844 w 1741017"/>
              <a:gd name="connsiteY224" fmla="*/ 549855 h 1682982"/>
              <a:gd name="connsiteX225" fmla="*/ 1248882 w 1741017"/>
              <a:gd name="connsiteY225" fmla="*/ 495173 h 1682982"/>
              <a:gd name="connsiteX226" fmla="*/ 1257996 w 1741017"/>
              <a:gd name="connsiteY226" fmla="*/ 492135 h 1682982"/>
              <a:gd name="connsiteX227" fmla="*/ 1273185 w 1741017"/>
              <a:gd name="connsiteY227" fmla="*/ 489097 h 1682982"/>
              <a:gd name="connsiteX228" fmla="*/ 1303564 w 1741017"/>
              <a:gd name="connsiteY228" fmla="*/ 483022 h 1682982"/>
              <a:gd name="connsiteX229" fmla="*/ 1318753 w 1741017"/>
              <a:gd name="connsiteY229" fmla="*/ 476946 h 1682982"/>
              <a:gd name="connsiteX230" fmla="*/ 1336980 w 1741017"/>
              <a:gd name="connsiteY230" fmla="*/ 467832 h 1682982"/>
              <a:gd name="connsiteX231" fmla="*/ 1361283 w 1741017"/>
              <a:gd name="connsiteY231" fmla="*/ 464794 h 1682982"/>
              <a:gd name="connsiteX232" fmla="*/ 1376473 w 1741017"/>
              <a:gd name="connsiteY232" fmla="*/ 455681 h 1682982"/>
              <a:gd name="connsiteX233" fmla="*/ 1409889 w 1741017"/>
              <a:gd name="connsiteY233" fmla="*/ 446567 h 1682982"/>
              <a:gd name="connsiteX234" fmla="*/ 1422041 w 1741017"/>
              <a:gd name="connsiteY234" fmla="*/ 440491 h 1682982"/>
              <a:gd name="connsiteX235" fmla="*/ 1431154 w 1741017"/>
              <a:gd name="connsiteY235" fmla="*/ 419226 h 1682982"/>
              <a:gd name="connsiteX236" fmla="*/ 1449382 w 1741017"/>
              <a:gd name="connsiteY236" fmla="*/ 385810 h 1682982"/>
              <a:gd name="connsiteX237" fmla="*/ 1458495 w 1741017"/>
              <a:gd name="connsiteY237" fmla="*/ 376696 h 1682982"/>
              <a:gd name="connsiteX238" fmla="*/ 1470647 w 1741017"/>
              <a:gd name="connsiteY238" fmla="*/ 367582 h 1682982"/>
              <a:gd name="connsiteX239" fmla="*/ 1482798 w 1741017"/>
              <a:gd name="connsiteY239" fmla="*/ 364545 h 1682982"/>
              <a:gd name="connsiteX240" fmla="*/ 1494950 w 1741017"/>
              <a:gd name="connsiteY240" fmla="*/ 358469 h 1682982"/>
              <a:gd name="connsiteX241" fmla="*/ 1504063 w 1741017"/>
              <a:gd name="connsiteY241" fmla="*/ 352393 h 1682982"/>
              <a:gd name="connsiteX242" fmla="*/ 1519253 w 1741017"/>
              <a:gd name="connsiteY242" fmla="*/ 349355 h 1682982"/>
              <a:gd name="connsiteX243" fmla="*/ 1534442 w 1741017"/>
              <a:gd name="connsiteY243" fmla="*/ 340242 h 1682982"/>
              <a:gd name="connsiteX244" fmla="*/ 1558745 w 1741017"/>
              <a:gd name="connsiteY244" fmla="*/ 331128 h 1682982"/>
              <a:gd name="connsiteX245" fmla="*/ 1698487 w 1741017"/>
              <a:gd name="connsiteY245" fmla="*/ 328090 h 1682982"/>
              <a:gd name="connsiteX246" fmla="*/ 1707601 w 1741017"/>
              <a:gd name="connsiteY246" fmla="*/ 325052 h 1682982"/>
              <a:gd name="connsiteX247" fmla="*/ 1728866 w 1741017"/>
              <a:gd name="connsiteY247" fmla="*/ 309863 h 1682982"/>
              <a:gd name="connsiteX248" fmla="*/ 1731904 w 1741017"/>
              <a:gd name="connsiteY248" fmla="*/ 300749 h 1682982"/>
              <a:gd name="connsiteX249" fmla="*/ 1737980 w 1741017"/>
              <a:gd name="connsiteY249" fmla="*/ 285560 h 1682982"/>
              <a:gd name="connsiteX250" fmla="*/ 1741017 w 1741017"/>
              <a:gd name="connsiteY250" fmla="*/ 264295 h 1682982"/>
              <a:gd name="connsiteX251" fmla="*/ 1731904 w 1741017"/>
              <a:gd name="connsiteY251" fmla="*/ 224802 h 1682982"/>
              <a:gd name="connsiteX252" fmla="*/ 1722790 w 1741017"/>
              <a:gd name="connsiteY252" fmla="*/ 203537 h 1682982"/>
              <a:gd name="connsiteX253" fmla="*/ 1719752 w 1741017"/>
              <a:gd name="connsiteY253" fmla="*/ 185310 h 1682982"/>
              <a:gd name="connsiteX254" fmla="*/ 1716714 w 1741017"/>
              <a:gd name="connsiteY254" fmla="*/ 176196 h 1682982"/>
              <a:gd name="connsiteX255" fmla="*/ 1701525 w 1741017"/>
              <a:gd name="connsiteY255" fmla="*/ 136704 h 1682982"/>
              <a:gd name="connsiteX256" fmla="*/ 1698487 w 1741017"/>
              <a:gd name="connsiteY256" fmla="*/ 127590 h 1682982"/>
              <a:gd name="connsiteX257" fmla="*/ 1683298 w 1741017"/>
              <a:gd name="connsiteY257" fmla="*/ 109363 h 1682982"/>
              <a:gd name="connsiteX258" fmla="*/ 1674184 w 1741017"/>
              <a:gd name="connsiteY258" fmla="*/ 97212 h 1682982"/>
              <a:gd name="connsiteX259" fmla="*/ 1662033 w 1741017"/>
              <a:gd name="connsiteY259" fmla="*/ 85060 h 1682982"/>
              <a:gd name="connsiteX260" fmla="*/ 1649881 w 1741017"/>
              <a:gd name="connsiteY260" fmla="*/ 66833 h 1682982"/>
              <a:gd name="connsiteX261" fmla="*/ 1640768 w 1741017"/>
              <a:gd name="connsiteY261" fmla="*/ 57719 h 1682982"/>
              <a:gd name="connsiteX262" fmla="*/ 1634692 w 1741017"/>
              <a:gd name="connsiteY262" fmla="*/ 48606 h 1682982"/>
              <a:gd name="connsiteX263" fmla="*/ 1601275 w 1741017"/>
              <a:gd name="connsiteY263" fmla="*/ 30379 h 1682982"/>
              <a:gd name="connsiteX264" fmla="*/ 1583048 w 1741017"/>
              <a:gd name="connsiteY264" fmla="*/ 21265 h 1682982"/>
              <a:gd name="connsiteX265" fmla="*/ 1573934 w 1741017"/>
              <a:gd name="connsiteY265" fmla="*/ 24303 h 1682982"/>
              <a:gd name="connsiteX266" fmla="*/ 1552669 w 1741017"/>
              <a:gd name="connsiteY266" fmla="*/ 39492 h 1682982"/>
              <a:gd name="connsiteX267" fmla="*/ 1531404 w 1741017"/>
              <a:gd name="connsiteY267" fmla="*/ 42530 h 1682982"/>
              <a:gd name="connsiteX268" fmla="*/ 1488874 w 1741017"/>
              <a:gd name="connsiteY268" fmla="*/ 60757 h 1682982"/>
              <a:gd name="connsiteX269" fmla="*/ 1458495 w 1741017"/>
              <a:gd name="connsiteY269" fmla="*/ 69871 h 1682982"/>
              <a:gd name="connsiteX270" fmla="*/ 1364321 w 1741017"/>
              <a:gd name="connsiteY270" fmla="*/ 66833 h 1682982"/>
              <a:gd name="connsiteX0" fmla="*/ 1610389 w 1741017"/>
              <a:gd name="connsiteY0" fmla="*/ 0 h 1682982"/>
              <a:gd name="connsiteX1" fmla="*/ 1558745 w 1741017"/>
              <a:gd name="connsiteY1" fmla="*/ 9113 h 1682982"/>
              <a:gd name="connsiteX2" fmla="*/ 1540518 w 1741017"/>
              <a:gd name="connsiteY2" fmla="*/ 18227 h 1682982"/>
              <a:gd name="connsiteX3" fmla="*/ 1519253 w 1741017"/>
              <a:gd name="connsiteY3" fmla="*/ 30379 h 1682982"/>
              <a:gd name="connsiteX4" fmla="*/ 1494950 w 1741017"/>
              <a:gd name="connsiteY4" fmla="*/ 45568 h 1682982"/>
              <a:gd name="connsiteX5" fmla="*/ 1479760 w 1741017"/>
              <a:gd name="connsiteY5" fmla="*/ 51644 h 1682982"/>
              <a:gd name="connsiteX6" fmla="*/ 1437230 w 1741017"/>
              <a:gd name="connsiteY6" fmla="*/ 57719 h 1682982"/>
              <a:gd name="connsiteX7" fmla="*/ 1400776 w 1741017"/>
              <a:gd name="connsiteY7" fmla="*/ 63795 h 1682982"/>
              <a:gd name="connsiteX8" fmla="*/ 1397738 w 1741017"/>
              <a:gd name="connsiteY8" fmla="*/ 103287 h 1682982"/>
              <a:gd name="connsiteX9" fmla="*/ 1406851 w 1741017"/>
              <a:gd name="connsiteY9" fmla="*/ 112401 h 1682982"/>
              <a:gd name="connsiteX10" fmla="*/ 1400776 w 1741017"/>
              <a:gd name="connsiteY10" fmla="*/ 142780 h 1682982"/>
              <a:gd name="connsiteX11" fmla="*/ 1397738 w 1741017"/>
              <a:gd name="connsiteY11" fmla="*/ 151893 h 1682982"/>
              <a:gd name="connsiteX12" fmla="*/ 1385586 w 1741017"/>
              <a:gd name="connsiteY12" fmla="*/ 157969 h 1682982"/>
              <a:gd name="connsiteX13" fmla="*/ 1376473 w 1741017"/>
              <a:gd name="connsiteY13" fmla="*/ 164045 h 1682982"/>
              <a:gd name="connsiteX14" fmla="*/ 1312677 w 1741017"/>
              <a:gd name="connsiteY14" fmla="*/ 170121 h 1682982"/>
              <a:gd name="connsiteX15" fmla="*/ 1300526 w 1741017"/>
              <a:gd name="connsiteY15" fmla="*/ 179234 h 1682982"/>
              <a:gd name="connsiteX16" fmla="*/ 1288374 w 1741017"/>
              <a:gd name="connsiteY16" fmla="*/ 197462 h 1682982"/>
              <a:gd name="connsiteX17" fmla="*/ 1273185 w 1741017"/>
              <a:gd name="connsiteY17" fmla="*/ 200499 h 1682982"/>
              <a:gd name="connsiteX18" fmla="*/ 1248882 w 1741017"/>
              <a:gd name="connsiteY18" fmla="*/ 227840 h 1682982"/>
              <a:gd name="connsiteX19" fmla="*/ 1245844 w 1741017"/>
              <a:gd name="connsiteY19" fmla="*/ 236954 h 1682982"/>
              <a:gd name="connsiteX20" fmla="*/ 1239768 w 1741017"/>
              <a:gd name="connsiteY20" fmla="*/ 249105 h 1682982"/>
              <a:gd name="connsiteX21" fmla="*/ 1236730 w 1741017"/>
              <a:gd name="connsiteY21" fmla="*/ 258219 h 1682982"/>
              <a:gd name="connsiteX22" fmla="*/ 1206352 w 1741017"/>
              <a:gd name="connsiteY22" fmla="*/ 279484 h 1682982"/>
              <a:gd name="connsiteX23" fmla="*/ 1188124 w 1741017"/>
              <a:gd name="connsiteY23" fmla="*/ 285560 h 1682982"/>
              <a:gd name="connsiteX24" fmla="*/ 1148632 w 1741017"/>
              <a:gd name="connsiteY24" fmla="*/ 288598 h 1682982"/>
              <a:gd name="connsiteX25" fmla="*/ 1115215 w 1741017"/>
              <a:gd name="connsiteY25" fmla="*/ 297711 h 1682982"/>
              <a:gd name="connsiteX26" fmla="*/ 1103064 w 1741017"/>
              <a:gd name="connsiteY26" fmla="*/ 300749 h 1682982"/>
              <a:gd name="connsiteX27" fmla="*/ 1093950 w 1741017"/>
              <a:gd name="connsiteY27" fmla="*/ 303787 h 1682982"/>
              <a:gd name="connsiteX28" fmla="*/ 1100026 w 1741017"/>
              <a:gd name="connsiteY28" fmla="*/ 322014 h 1682982"/>
              <a:gd name="connsiteX29" fmla="*/ 1106102 w 1741017"/>
              <a:gd name="connsiteY29" fmla="*/ 340242 h 1682982"/>
              <a:gd name="connsiteX30" fmla="*/ 1106102 w 1741017"/>
              <a:gd name="connsiteY30" fmla="*/ 388848 h 1682982"/>
              <a:gd name="connsiteX31" fmla="*/ 1090912 w 1741017"/>
              <a:gd name="connsiteY31" fmla="*/ 382772 h 1682982"/>
              <a:gd name="connsiteX32" fmla="*/ 1072685 w 1741017"/>
              <a:gd name="connsiteY32" fmla="*/ 358469 h 1682982"/>
              <a:gd name="connsiteX33" fmla="*/ 1060534 w 1741017"/>
              <a:gd name="connsiteY33" fmla="*/ 355431 h 1682982"/>
              <a:gd name="connsiteX34" fmla="*/ 1042307 w 1741017"/>
              <a:gd name="connsiteY34" fmla="*/ 361507 h 1682982"/>
              <a:gd name="connsiteX35" fmla="*/ 1030155 w 1741017"/>
              <a:gd name="connsiteY35" fmla="*/ 364545 h 1682982"/>
              <a:gd name="connsiteX36" fmla="*/ 1021041 w 1741017"/>
              <a:gd name="connsiteY36" fmla="*/ 376696 h 1682982"/>
              <a:gd name="connsiteX37" fmla="*/ 1002814 w 1741017"/>
              <a:gd name="connsiteY37" fmla="*/ 394923 h 1682982"/>
              <a:gd name="connsiteX38" fmla="*/ 999776 w 1741017"/>
              <a:gd name="connsiteY38" fmla="*/ 404037 h 1682982"/>
              <a:gd name="connsiteX39" fmla="*/ 1002814 w 1741017"/>
              <a:gd name="connsiteY39" fmla="*/ 476946 h 1682982"/>
              <a:gd name="connsiteX40" fmla="*/ 1008890 w 1741017"/>
              <a:gd name="connsiteY40" fmla="*/ 495173 h 1682982"/>
              <a:gd name="connsiteX41" fmla="*/ 1018004 w 1741017"/>
              <a:gd name="connsiteY41" fmla="*/ 507325 h 1682982"/>
              <a:gd name="connsiteX42" fmla="*/ 1024079 w 1741017"/>
              <a:gd name="connsiteY42" fmla="*/ 595423 h 1682982"/>
              <a:gd name="connsiteX43" fmla="*/ 1030155 w 1741017"/>
              <a:gd name="connsiteY43" fmla="*/ 607575 h 1682982"/>
              <a:gd name="connsiteX44" fmla="*/ 1036231 w 1741017"/>
              <a:gd name="connsiteY44" fmla="*/ 637953 h 1682982"/>
              <a:gd name="connsiteX45" fmla="*/ 1039269 w 1741017"/>
              <a:gd name="connsiteY45" fmla="*/ 653143 h 1682982"/>
              <a:gd name="connsiteX46" fmla="*/ 1036231 w 1741017"/>
              <a:gd name="connsiteY46" fmla="*/ 662256 h 1682982"/>
              <a:gd name="connsiteX47" fmla="*/ 1021041 w 1741017"/>
              <a:gd name="connsiteY47" fmla="*/ 668332 h 1682982"/>
              <a:gd name="connsiteX48" fmla="*/ 987625 w 1741017"/>
              <a:gd name="connsiteY48" fmla="*/ 677446 h 1682982"/>
              <a:gd name="connsiteX49" fmla="*/ 945095 w 1741017"/>
              <a:gd name="connsiteY49" fmla="*/ 689597 h 1682982"/>
              <a:gd name="connsiteX50" fmla="*/ 929905 w 1741017"/>
              <a:gd name="connsiteY50" fmla="*/ 698711 h 1682982"/>
              <a:gd name="connsiteX51" fmla="*/ 914716 w 1741017"/>
              <a:gd name="connsiteY51" fmla="*/ 710862 h 1682982"/>
              <a:gd name="connsiteX52" fmla="*/ 890413 w 1741017"/>
              <a:gd name="connsiteY52" fmla="*/ 719976 h 1682982"/>
              <a:gd name="connsiteX53" fmla="*/ 872186 w 1741017"/>
              <a:gd name="connsiteY53" fmla="*/ 738203 h 1682982"/>
              <a:gd name="connsiteX54" fmla="*/ 853958 w 1741017"/>
              <a:gd name="connsiteY54" fmla="*/ 756430 h 1682982"/>
              <a:gd name="connsiteX55" fmla="*/ 829655 w 1741017"/>
              <a:gd name="connsiteY55" fmla="*/ 765544 h 1682982"/>
              <a:gd name="connsiteX56" fmla="*/ 817504 w 1741017"/>
              <a:gd name="connsiteY56" fmla="*/ 771620 h 1682982"/>
              <a:gd name="connsiteX57" fmla="*/ 802314 w 1741017"/>
              <a:gd name="connsiteY57" fmla="*/ 777695 h 1682982"/>
              <a:gd name="connsiteX58" fmla="*/ 793201 w 1741017"/>
              <a:gd name="connsiteY58" fmla="*/ 783771 h 1682982"/>
              <a:gd name="connsiteX59" fmla="*/ 762822 w 1741017"/>
              <a:gd name="connsiteY59" fmla="*/ 798961 h 1682982"/>
              <a:gd name="connsiteX60" fmla="*/ 747633 w 1741017"/>
              <a:gd name="connsiteY60" fmla="*/ 789847 h 1682982"/>
              <a:gd name="connsiteX61" fmla="*/ 683837 w 1741017"/>
              <a:gd name="connsiteY61" fmla="*/ 792885 h 1682982"/>
              <a:gd name="connsiteX62" fmla="*/ 674724 w 1741017"/>
              <a:gd name="connsiteY62" fmla="*/ 795923 h 1682982"/>
              <a:gd name="connsiteX63" fmla="*/ 665610 w 1741017"/>
              <a:gd name="connsiteY63" fmla="*/ 801998 h 1682982"/>
              <a:gd name="connsiteX64" fmla="*/ 656497 w 1741017"/>
              <a:gd name="connsiteY64" fmla="*/ 780733 h 1682982"/>
              <a:gd name="connsiteX65" fmla="*/ 650421 w 1741017"/>
              <a:gd name="connsiteY65" fmla="*/ 753392 h 1682982"/>
              <a:gd name="connsiteX66" fmla="*/ 647383 w 1741017"/>
              <a:gd name="connsiteY66" fmla="*/ 741241 h 1682982"/>
              <a:gd name="connsiteX67" fmla="*/ 629156 w 1741017"/>
              <a:gd name="connsiteY67" fmla="*/ 707824 h 1682982"/>
              <a:gd name="connsiteX68" fmla="*/ 610928 w 1741017"/>
              <a:gd name="connsiteY68" fmla="*/ 698711 h 1682982"/>
              <a:gd name="connsiteX69" fmla="*/ 598777 w 1741017"/>
              <a:gd name="connsiteY69" fmla="*/ 692635 h 1682982"/>
              <a:gd name="connsiteX70" fmla="*/ 556247 w 1741017"/>
              <a:gd name="connsiteY70" fmla="*/ 653143 h 1682982"/>
              <a:gd name="connsiteX71" fmla="*/ 541057 w 1741017"/>
              <a:gd name="connsiteY71" fmla="*/ 637953 h 1682982"/>
              <a:gd name="connsiteX72" fmla="*/ 534982 w 1741017"/>
              <a:gd name="connsiteY72" fmla="*/ 628840 h 1682982"/>
              <a:gd name="connsiteX73" fmla="*/ 522830 w 1741017"/>
              <a:gd name="connsiteY73" fmla="*/ 625802 h 1682982"/>
              <a:gd name="connsiteX74" fmla="*/ 471186 w 1741017"/>
              <a:gd name="connsiteY74" fmla="*/ 631878 h 1682982"/>
              <a:gd name="connsiteX75" fmla="*/ 465110 w 1741017"/>
              <a:gd name="connsiteY75" fmla="*/ 665294 h 1682982"/>
              <a:gd name="connsiteX76" fmla="*/ 468148 w 1741017"/>
              <a:gd name="connsiteY76" fmla="*/ 674408 h 1682982"/>
              <a:gd name="connsiteX77" fmla="*/ 434732 w 1741017"/>
              <a:gd name="connsiteY77" fmla="*/ 671370 h 1682982"/>
              <a:gd name="connsiteX78" fmla="*/ 428656 w 1741017"/>
              <a:gd name="connsiteY78" fmla="*/ 659218 h 1682982"/>
              <a:gd name="connsiteX79" fmla="*/ 422580 w 1741017"/>
              <a:gd name="connsiteY79" fmla="*/ 644029 h 1682982"/>
              <a:gd name="connsiteX80" fmla="*/ 413467 w 1741017"/>
              <a:gd name="connsiteY80" fmla="*/ 637953 h 1682982"/>
              <a:gd name="connsiteX81" fmla="*/ 361823 w 1741017"/>
              <a:gd name="connsiteY81" fmla="*/ 640991 h 1682982"/>
              <a:gd name="connsiteX82" fmla="*/ 380050 w 1741017"/>
              <a:gd name="connsiteY82" fmla="*/ 713900 h 1682982"/>
              <a:gd name="connsiteX83" fmla="*/ 386126 w 1741017"/>
              <a:gd name="connsiteY83" fmla="*/ 723014 h 1682982"/>
              <a:gd name="connsiteX84" fmla="*/ 395239 w 1741017"/>
              <a:gd name="connsiteY84" fmla="*/ 738203 h 1682982"/>
              <a:gd name="connsiteX85" fmla="*/ 401315 w 1741017"/>
              <a:gd name="connsiteY85" fmla="*/ 756430 h 1682982"/>
              <a:gd name="connsiteX86" fmla="*/ 380050 w 1741017"/>
              <a:gd name="connsiteY86" fmla="*/ 768582 h 1682982"/>
              <a:gd name="connsiteX87" fmla="*/ 358785 w 1741017"/>
              <a:gd name="connsiteY87" fmla="*/ 777695 h 1682982"/>
              <a:gd name="connsiteX88" fmla="*/ 334482 w 1741017"/>
              <a:gd name="connsiteY88" fmla="*/ 780733 h 1682982"/>
              <a:gd name="connsiteX89" fmla="*/ 310179 w 1741017"/>
              <a:gd name="connsiteY89" fmla="*/ 792885 h 1682982"/>
              <a:gd name="connsiteX90" fmla="*/ 307141 w 1741017"/>
              <a:gd name="connsiteY90" fmla="*/ 811112 h 1682982"/>
              <a:gd name="connsiteX91" fmla="*/ 304103 w 1741017"/>
              <a:gd name="connsiteY91" fmla="*/ 823264 h 1682982"/>
              <a:gd name="connsiteX92" fmla="*/ 288914 w 1741017"/>
              <a:gd name="connsiteY92" fmla="*/ 829339 h 1682982"/>
              <a:gd name="connsiteX93" fmla="*/ 279800 w 1741017"/>
              <a:gd name="connsiteY93" fmla="*/ 838453 h 1682982"/>
              <a:gd name="connsiteX94" fmla="*/ 270687 w 1741017"/>
              <a:gd name="connsiteY94" fmla="*/ 841491 h 1682982"/>
              <a:gd name="connsiteX95" fmla="*/ 264611 w 1741017"/>
              <a:gd name="connsiteY95" fmla="*/ 850604 h 1682982"/>
              <a:gd name="connsiteX96" fmla="*/ 255497 w 1741017"/>
              <a:gd name="connsiteY96" fmla="*/ 853642 h 1682982"/>
              <a:gd name="connsiteX97" fmla="*/ 243346 w 1741017"/>
              <a:gd name="connsiteY97" fmla="*/ 859718 h 1682982"/>
              <a:gd name="connsiteX98" fmla="*/ 200815 w 1741017"/>
              <a:gd name="connsiteY98" fmla="*/ 856680 h 1682982"/>
              <a:gd name="connsiteX99" fmla="*/ 191702 w 1741017"/>
              <a:gd name="connsiteY99" fmla="*/ 850604 h 1682982"/>
              <a:gd name="connsiteX100" fmla="*/ 130944 w 1741017"/>
              <a:gd name="connsiteY100" fmla="*/ 856680 h 1682982"/>
              <a:gd name="connsiteX101" fmla="*/ 97528 w 1741017"/>
              <a:gd name="connsiteY101" fmla="*/ 868832 h 1682982"/>
              <a:gd name="connsiteX102" fmla="*/ 82338 w 1741017"/>
              <a:gd name="connsiteY102" fmla="*/ 877945 h 1682982"/>
              <a:gd name="connsiteX103" fmla="*/ 70187 w 1741017"/>
              <a:gd name="connsiteY103" fmla="*/ 884021 h 1682982"/>
              <a:gd name="connsiteX104" fmla="*/ 42846 w 1741017"/>
              <a:gd name="connsiteY104" fmla="*/ 899210 h 1682982"/>
              <a:gd name="connsiteX105" fmla="*/ 33732 w 1741017"/>
              <a:gd name="connsiteY105" fmla="*/ 905286 h 1682982"/>
              <a:gd name="connsiteX106" fmla="*/ 30695 w 1741017"/>
              <a:gd name="connsiteY106" fmla="*/ 917438 h 1682982"/>
              <a:gd name="connsiteX107" fmla="*/ 27657 w 1741017"/>
              <a:gd name="connsiteY107" fmla="*/ 926551 h 1682982"/>
              <a:gd name="connsiteX108" fmla="*/ 21581 w 1741017"/>
              <a:gd name="connsiteY108" fmla="*/ 950854 h 1682982"/>
              <a:gd name="connsiteX109" fmla="*/ 36770 w 1741017"/>
              <a:gd name="connsiteY109" fmla="*/ 975157 h 1682982"/>
              <a:gd name="connsiteX110" fmla="*/ 51960 w 1741017"/>
              <a:gd name="connsiteY110" fmla="*/ 1008574 h 1682982"/>
              <a:gd name="connsiteX111" fmla="*/ 54998 w 1741017"/>
              <a:gd name="connsiteY111" fmla="*/ 1023763 h 1682982"/>
              <a:gd name="connsiteX112" fmla="*/ 64111 w 1741017"/>
              <a:gd name="connsiteY112" fmla="*/ 1035915 h 1682982"/>
              <a:gd name="connsiteX113" fmla="*/ 64111 w 1741017"/>
              <a:gd name="connsiteY113" fmla="*/ 1090596 h 1682982"/>
              <a:gd name="connsiteX114" fmla="*/ 58035 w 1741017"/>
              <a:gd name="connsiteY114" fmla="*/ 1099710 h 1682982"/>
              <a:gd name="connsiteX115" fmla="*/ 54998 w 1741017"/>
              <a:gd name="connsiteY115" fmla="*/ 1111862 h 1682982"/>
              <a:gd name="connsiteX116" fmla="*/ 48922 w 1741017"/>
              <a:gd name="connsiteY116" fmla="*/ 1124013 h 1682982"/>
              <a:gd name="connsiteX117" fmla="*/ 42846 w 1741017"/>
              <a:gd name="connsiteY117" fmla="*/ 1260717 h 1682982"/>
              <a:gd name="connsiteX118" fmla="*/ 33732 w 1741017"/>
              <a:gd name="connsiteY118" fmla="*/ 1288058 h 1682982"/>
              <a:gd name="connsiteX119" fmla="*/ 15505 w 1741017"/>
              <a:gd name="connsiteY119" fmla="*/ 1297172 h 1682982"/>
              <a:gd name="connsiteX120" fmla="*/ 3354 w 1741017"/>
              <a:gd name="connsiteY120" fmla="*/ 1306285 h 1682982"/>
              <a:gd name="connsiteX121" fmla="*/ 3354 w 1741017"/>
              <a:gd name="connsiteY121" fmla="*/ 1327551 h 1682982"/>
              <a:gd name="connsiteX122" fmla="*/ 12467 w 1741017"/>
              <a:gd name="connsiteY122" fmla="*/ 1333626 h 1682982"/>
              <a:gd name="connsiteX123" fmla="*/ 15505 w 1741017"/>
              <a:gd name="connsiteY123" fmla="*/ 1342740 h 1682982"/>
              <a:gd name="connsiteX124" fmla="*/ 24619 w 1741017"/>
              <a:gd name="connsiteY124" fmla="*/ 1345778 h 1682982"/>
              <a:gd name="connsiteX125" fmla="*/ 39808 w 1741017"/>
              <a:gd name="connsiteY125" fmla="*/ 1348816 h 1682982"/>
              <a:gd name="connsiteX126" fmla="*/ 51960 w 1741017"/>
              <a:gd name="connsiteY126" fmla="*/ 1351854 h 1682982"/>
              <a:gd name="connsiteX127" fmla="*/ 112717 w 1741017"/>
              <a:gd name="connsiteY127" fmla="*/ 1357929 h 1682982"/>
              <a:gd name="connsiteX128" fmla="*/ 197778 w 1741017"/>
              <a:gd name="connsiteY128" fmla="*/ 1364005 h 1682982"/>
              <a:gd name="connsiteX129" fmla="*/ 209929 w 1741017"/>
              <a:gd name="connsiteY129" fmla="*/ 1367043 h 1682982"/>
              <a:gd name="connsiteX130" fmla="*/ 231194 w 1741017"/>
              <a:gd name="connsiteY130" fmla="*/ 1382232 h 1682982"/>
              <a:gd name="connsiteX131" fmla="*/ 243346 w 1741017"/>
              <a:gd name="connsiteY131" fmla="*/ 1385270 h 1682982"/>
              <a:gd name="connsiteX132" fmla="*/ 252459 w 1741017"/>
              <a:gd name="connsiteY132" fmla="*/ 1388308 h 1682982"/>
              <a:gd name="connsiteX133" fmla="*/ 264611 w 1741017"/>
              <a:gd name="connsiteY133" fmla="*/ 1394384 h 1682982"/>
              <a:gd name="connsiteX134" fmla="*/ 304103 w 1741017"/>
              <a:gd name="connsiteY134" fmla="*/ 1397422 h 1682982"/>
              <a:gd name="connsiteX135" fmla="*/ 313217 w 1741017"/>
              <a:gd name="connsiteY135" fmla="*/ 1406535 h 1682982"/>
              <a:gd name="connsiteX136" fmla="*/ 343596 w 1741017"/>
              <a:gd name="connsiteY136" fmla="*/ 1439952 h 1682982"/>
              <a:gd name="connsiteX137" fmla="*/ 355747 w 1741017"/>
              <a:gd name="connsiteY137" fmla="*/ 1446028 h 1682982"/>
              <a:gd name="connsiteX138" fmla="*/ 367899 w 1741017"/>
              <a:gd name="connsiteY138" fmla="*/ 1455141 h 1682982"/>
              <a:gd name="connsiteX139" fmla="*/ 398277 w 1741017"/>
              <a:gd name="connsiteY139" fmla="*/ 1461217 h 1682982"/>
              <a:gd name="connsiteX140" fmla="*/ 410429 w 1741017"/>
              <a:gd name="connsiteY140" fmla="*/ 1488558 h 1682982"/>
              <a:gd name="connsiteX141" fmla="*/ 437770 w 1741017"/>
              <a:gd name="connsiteY141" fmla="*/ 1497672 h 1682982"/>
              <a:gd name="connsiteX142" fmla="*/ 468148 w 1741017"/>
              <a:gd name="connsiteY142" fmla="*/ 1506785 h 1682982"/>
              <a:gd name="connsiteX143" fmla="*/ 489413 w 1741017"/>
              <a:gd name="connsiteY143" fmla="*/ 1528050 h 1682982"/>
              <a:gd name="connsiteX144" fmla="*/ 513716 w 1741017"/>
              <a:gd name="connsiteY144" fmla="*/ 1543240 h 1682982"/>
              <a:gd name="connsiteX145" fmla="*/ 534982 w 1741017"/>
              <a:gd name="connsiteY145" fmla="*/ 1564505 h 1682982"/>
              <a:gd name="connsiteX146" fmla="*/ 541057 w 1741017"/>
              <a:gd name="connsiteY146" fmla="*/ 1573618 h 1682982"/>
              <a:gd name="connsiteX147" fmla="*/ 565360 w 1741017"/>
              <a:gd name="connsiteY147" fmla="*/ 1588808 h 1682982"/>
              <a:gd name="connsiteX148" fmla="*/ 598777 w 1741017"/>
              <a:gd name="connsiteY148" fmla="*/ 1594883 h 1682982"/>
              <a:gd name="connsiteX149" fmla="*/ 635231 w 1741017"/>
              <a:gd name="connsiteY149" fmla="*/ 1610073 h 1682982"/>
              <a:gd name="connsiteX150" fmla="*/ 650421 w 1741017"/>
              <a:gd name="connsiteY150" fmla="*/ 1613111 h 1682982"/>
              <a:gd name="connsiteX151" fmla="*/ 668648 w 1741017"/>
              <a:gd name="connsiteY151" fmla="*/ 1616149 h 1682982"/>
              <a:gd name="connsiteX152" fmla="*/ 705103 w 1741017"/>
              <a:gd name="connsiteY152" fmla="*/ 1628300 h 1682982"/>
              <a:gd name="connsiteX153" fmla="*/ 714216 w 1741017"/>
              <a:gd name="connsiteY153" fmla="*/ 1631338 h 1682982"/>
              <a:gd name="connsiteX154" fmla="*/ 729406 w 1741017"/>
              <a:gd name="connsiteY154" fmla="*/ 1646527 h 1682982"/>
              <a:gd name="connsiteX155" fmla="*/ 744595 w 1741017"/>
              <a:gd name="connsiteY155" fmla="*/ 1655641 h 1682982"/>
              <a:gd name="connsiteX156" fmla="*/ 765860 w 1741017"/>
              <a:gd name="connsiteY156" fmla="*/ 1658679 h 1682982"/>
              <a:gd name="connsiteX157" fmla="*/ 808390 w 1741017"/>
              <a:gd name="connsiteY157" fmla="*/ 1661717 h 1682982"/>
              <a:gd name="connsiteX158" fmla="*/ 835731 w 1741017"/>
              <a:gd name="connsiteY158" fmla="*/ 1664755 h 1682982"/>
              <a:gd name="connsiteX159" fmla="*/ 847883 w 1741017"/>
              <a:gd name="connsiteY159" fmla="*/ 1667792 h 1682982"/>
              <a:gd name="connsiteX160" fmla="*/ 856996 w 1741017"/>
              <a:gd name="connsiteY160" fmla="*/ 1670830 h 1682982"/>
              <a:gd name="connsiteX161" fmla="*/ 945095 w 1741017"/>
              <a:gd name="connsiteY161" fmla="*/ 1673868 h 1682982"/>
              <a:gd name="connsiteX162" fmla="*/ 969398 w 1741017"/>
              <a:gd name="connsiteY162" fmla="*/ 1676906 h 1682982"/>
              <a:gd name="connsiteX163" fmla="*/ 996738 w 1741017"/>
              <a:gd name="connsiteY163" fmla="*/ 1679944 h 1682982"/>
              <a:gd name="connsiteX164" fmla="*/ 1008890 w 1741017"/>
              <a:gd name="connsiteY164" fmla="*/ 1682982 h 1682982"/>
              <a:gd name="connsiteX165" fmla="*/ 1254958 w 1741017"/>
              <a:gd name="connsiteY165" fmla="*/ 1679944 h 1682982"/>
              <a:gd name="connsiteX166" fmla="*/ 1264071 w 1741017"/>
              <a:gd name="connsiteY166" fmla="*/ 1670830 h 1682982"/>
              <a:gd name="connsiteX167" fmla="*/ 1276223 w 1741017"/>
              <a:gd name="connsiteY167" fmla="*/ 1664755 h 1682982"/>
              <a:gd name="connsiteX168" fmla="*/ 1285336 w 1741017"/>
              <a:gd name="connsiteY168" fmla="*/ 1655641 h 1682982"/>
              <a:gd name="connsiteX169" fmla="*/ 1294450 w 1741017"/>
              <a:gd name="connsiteY169" fmla="*/ 1649565 h 1682982"/>
              <a:gd name="connsiteX170" fmla="*/ 1312677 w 1741017"/>
              <a:gd name="connsiteY170" fmla="*/ 1631338 h 1682982"/>
              <a:gd name="connsiteX171" fmla="*/ 1315715 w 1741017"/>
              <a:gd name="connsiteY171" fmla="*/ 1619186 h 1682982"/>
              <a:gd name="connsiteX172" fmla="*/ 1321791 w 1741017"/>
              <a:gd name="connsiteY172" fmla="*/ 1600959 h 1682982"/>
              <a:gd name="connsiteX173" fmla="*/ 1312677 w 1741017"/>
              <a:gd name="connsiteY173" fmla="*/ 1579694 h 1682982"/>
              <a:gd name="connsiteX174" fmla="*/ 1303564 w 1741017"/>
              <a:gd name="connsiteY174" fmla="*/ 1518937 h 1682982"/>
              <a:gd name="connsiteX175" fmla="*/ 1306602 w 1741017"/>
              <a:gd name="connsiteY175" fmla="*/ 1458179 h 1682982"/>
              <a:gd name="connsiteX176" fmla="*/ 1315715 w 1741017"/>
              <a:gd name="connsiteY176" fmla="*/ 1446028 h 1682982"/>
              <a:gd name="connsiteX177" fmla="*/ 1318753 w 1741017"/>
              <a:gd name="connsiteY177" fmla="*/ 1436914 h 1682982"/>
              <a:gd name="connsiteX178" fmla="*/ 1361283 w 1741017"/>
              <a:gd name="connsiteY178" fmla="*/ 1400460 h 1682982"/>
              <a:gd name="connsiteX179" fmla="*/ 1370397 w 1741017"/>
              <a:gd name="connsiteY179" fmla="*/ 1397422 h 1682982"/>
              <a:gd name="connsiteX180" fmla="*/ 1379510 w 1741017"/>
              <a:gd name="connsiteY180" fmla="*/ 1370081 h 1682982"/>
              <a:gd name="connsiteX181" fmla="*/ 1391662 w 1741017"/>
              <a:gd name="connsiteY181" fmla="*/ 1357929 h 1682982"/>
              <a:gd name="connsiteX182" fmla="*/ 1406851 w 1741017"/>
              <a:gd name="connsiteY182" fmla="*/ 1351854 h 1682982"/>
              <a:gd name="connsiteX183" fmla="*/ 1443306 w 1741017"/>
              <a:gd name="connsiteY183" fmla="*/ 1339702 h 1682982"/>
              <a:gd name="connsiteX184" fmla="*/ 1449382 w 1741017"/>
              <a:gd name="connsiteY184" fmla="*/ 1327551 h 1682982"/>
              <a:gd name="connsiteX185" fmla="*/ 1458495 w 1741017"/>
              <a:gd name="connsiteY185" fmla="*/ 1309323 h 1682982"/>
              <a:gd name="connsiteX186" fmla="*/ 1467609 w 1741017"/>
              <a:gd name="connsiteY186" fmla="*/ 1306285 h 1682982"/>
              <a:gd name="connsiteX187" fmla="*/ 1476722 w 1741017"/>
              <a:gd name="connsiteY187" fmla="*/ 1300210 h 1682982"/>
              <a:gd name="connsiteX188" fmla="*/ 1497988 w 1741017"/>
              <a:gd name="connsiteY188" fmla="*/ 1285020 h 1682982"/>
              <a:gd name="connsiteX189" fmla="*/ 1519253 w 1741017"/>
              <a:gd name="connsiteY189" fmla="*/ 1269831 h 1682982"/>
              <a:gd name="connsiteX190" fmla="*/ 1525328 w 1741017"/>
              <a:gd name="connsiteY190" fmla="*/ 1260717 h 1682982"/>
              <a:gd name="connsiteX191" fmla="*/ 1534442 w 1741017"/>
              <a:gd name="connsiteY191" fmla="*/ 1251604 h 1682982"/>
              <a:gd name="connsiteX192" fmla="*/ 1549631 w 1741017"/>
              <a:gd name="connsiteY192" fmla="*/ 1236414 h 1682982"/>
              <a:gd name="connsiteX193" fmla="*/ 1564821 w 1741017"/>
              <a:gd name="connsiteY193" fmla="*/ 1218187 h 1682982"/>
              <a:gd name="connsiteX194" fmla="*/ 1570897 w 1741017"/>
              <a:gd name="connsiteY194" fmla="*/ 1209074 h 1682982"/>
              <a:gd name="connsiteX195" fmla="*/ 1592162 w 1741017"/>
              <a:gd name="connsiteY195" fmla="*/ 1169581 h 1682982"/>
              <a:gd name="connsiteX196" fmla="*/ 1613427 w 1741017"/>
              <a:gd name="connsiteY196" fmla="*/ 1142240 h 1682982"/>
              <a:gd name="connsiteX197" fmla="*/ 1616465 w 1741017"/>
              <a:gd name="connsiteY197" fmla="*/ 1130089 h 1682982"/>
              <a:gd name="connsiteX198" fmla="*/ 1619503 w 1741017"/>
              <a:gd name="connsiteY198" fmla="*/ 1114899 h 1682982"/>
              <a:gd name="connsiteX199" fmla="*/ 1631654 w 1741017"/>
              <a:gd name="connsiteY199" fmla="*/ 1081483 h 1682982"/>
              <a:gd name="connsiteX200" fmla="*/ 1646843 w 1741017"/>
              <a:gd name="connsiteY200" fmla="*/ 1060218 h 1682982"/>
              <a:gd name="connsiteX201" fmla="*/ 1643806 w 1741017"/>
              <a:gd name="connsiteY201" fmla="*/ 984271 h 1682982"/>
              <a:gd name="connsiteX202" fmla="*/ 1607351 w 1741017"/>
              <a:gd name="connsiteY202" fmla="*/ 978195 h 1682982"/>
              <a:gd name="connsiteX203" fmla="*/ 1592162 w 1741017"/>
              <a:gd name="connsiteY203" fmla="*/ 969082 h 1682982"/>
              <a:gd name="connsiteX204" fmla="*/ 1567859 w 1741017"/>
              <a:gd name="connsiteY204" fmla="*/ 950854 h 1682982"/>
              <a:gd name="connsiteX205" fmla="*/ 1549631 w 1741017"/>
              <a:gd name="connsiteY205" fmla="*/ 938703 h 1682982"/>
              <a:gd name="connsiteX206" fmla="*/ 1540518 w 1741017"/>
              <a:gd name="connsiteY206" fmla="*/ 932627 h 1682982"/>
              <a:gd name="connsiteX207" fmla="*/ 1513177 w 1741017"/>
              <a:gd name="connsiteY207" fmla="*/ 893135 h 1682982"/>
              <a:gd name="connsiteX208" fmla="*/ 1504063 w 1741017"/>
              <a:gd name="connsiteY208" fmla="*/ 880983 h 1682982"/>
              <a:gd name="connsiteX209" fmla="*/ 1491912 w 1741017"/>
              <a:gd name="connsiteY209" fmla="*/ 859718 h 1682982"/>
              <a:gd name="connsiteX210" fmla="*/ 1482798 w 1741017"/>
              <a:gd name="connsiteY210" fmla="*/ 856680 h 1682982"/>
              <a:gd name="connsiteX211" fmla="*/ 1452419 w 1741017"/>
              <a:gd name="connsiteY211" fmla="*/ 829339 h 1682982"/>
              <a:gd name="connsiteX212" fmla="*/ 1443306 w 1741017"/>
              <a:gd name="connsiteY212" fmla="*/ 826301 h 1682982"/>
              <a:gd name="connsiteX213" fmla="*/ 1425079 w 1741017"/>
              <a:gd name="connsiteY213" fmla="*/ 811112 h 1682982"/>
              <a:gd name="connsiteX214" fmla="*/ 1409889 w 1741017"/>
              <a:gd name="connsiteY214" fmla="*/ 805036 h 1682982"/>
              <a:gd name="connsiteX215" fmla="*/ 1400776 w 1741017"/>
              <a:gd name="connsiteY215" fmla="*/ 795923 h 1682982"/>
              <a:gd name="connsiteX216" fmla="*/ 1373435 w 1741017"/>
              <a:gd name="connsiteY216" fmla="*/ 774658 h 1682982"/>
              <a:gd name="connsiteX217" fmla="*/ 1343056 w 1741017"/>
              <a:gd name="connsiteY217" fmla="*/ 741241 h 1682982"/>
              <a:gd name="connsiteX218" fmla="*/ 1321791 w 1741017"/>
              <a:gd name="connsiteY218" fmla="*/ 726052 h 1682982"/>
              <a:gd name="connsiteX219" fmla="*/ 1303564 w 1741017"/>
              <a:gd name="connsiteY219" fmla="*/ 713900 h 1682982"/>
              <a:gd name="connsiteX220" fmla="*/ 1294450 w 1741017"/>
              <a:gd name="connsiteY220" fmla="*/ 701749 h 1682982"/>
              <a:gd name="connsiteX221" fmla="*/ 1270147 w 1741017"/>
              <a:gd name="connsiteY221" fmla="*/ 659218 h 1682982"/>
              <a:gd name="connsiteX222" fmla="*/ 1261033 w 1741017"/>
              <a:gd name="connsiteY222" fmla="*/ 625802 h 1682982"/>
              <a:gd name="connsiteX223" fmla="*/ 1254958 w 1741017"/>
              <a:gd name="connsiteY223" fmla="*/ 595423 h 1682982"/>
              <a:gd name="connsiteX224" fmla="*/ 1245844 w 1741017"/>
              <a:gd name="connsiteY224" fmla="*/ 549855 h 1682982"/>
              <a:gd name="connsiteX225" fmla="*/ 1248882 w 1741017"/>
              <a:gd name="connsiteY225" fmla="*/ 495173 h 1682982"/>
              <a:gd name="connsiteX226" fmla="*/ 1257996 w 1741017"/>
              <a:gd name="connsiteY226" fmla="*/ 492135 h 1682982"/>
              <a:gd name="connsiteX227" fmla="*/ 1273185 w 1741017"/>
              <a:gd name="connsiteY227" fmla="*/ 489097 h 1682982"/>
              <a:gd name="connsiteX228" fmla="*/ 1303564 w 1741017"/>
              <a:gd name="connsiteY228" fmla="*/ 483022 h 1682982"/>
              <a:gd name="connsiteX229" fmla="*/ 1318753 w 1741017"/>
              <a:gd name="connsiteY229" fmla="*/ 476946 h 1682982"/>
              <a:gd name="connsiteX230" fmla="*/ 1336980 w 1741017"/>
              <a:gd name="connsiteY230" fmla="*/ 467832 h 1682982"/>
              <a:gd name="connsiteX231" fmla="*/ 1361283 w 1741017"/>
              <a:gd name="connsiteY231" fmla="*/ 464794 h 1682982"/>
              <a:gd name="connsiteX232" fmla="*/ 1376473 w 1741017"/>
              <a:gd name="connsiteY232" fmla="*/ 455681 h 1682982"/>
              <a:gd name="connsiteX233" fmla="*/ 1409889 w 1741017"/>
              <a:gd name="connsiteY233" fmla="*/ 446567 h 1682982"/>
              <a:gd name="connsiteX234" fmla="*/ 1422041 w 1741017"/>
              <a:gd name="connsiteY234" fmla="*/ 440491 h 1682982"/>
              <a:gd name="connsiteX235" fmla="*/ 1431154 w 1741017"/>
              <a:gd name="connsiteY235" fmla="*/ 419226 h 1682982"/>
              <a:gd name="connsiteX236" fmla="*/ 1449382 w 1741017"/>
              <a:gd name="connsiteY236" fmla="*/ 385810 h 1682982"/>
              <a:gd name="connsiteX237" fmla="*/ 1458495 w 1741017"/>
              <a:gd name="connsiteY237" fmla="*/ 376696 h 1682982"/>
              <a:gd name="connsiteX238" fmla="*/ 1470647 w 1741017"/>
              <a:gd name="connsiteY238" fmla="*/ 367582 h 1682982"/>
              <a:gd name="connsiteX239" fmla="*/ 1482798 w 1741017"/>
              <a:gd name="connsiteY239" fmla="*/ 364545 h 1682982"/>
              <a:gd name="connsiteX240" fmla="*/ 1494950 w 1741017"/>
              <a:gd name="connsiteY240" fmla="*/ 358469 h 1682982"/>
              <a:gd name="connsiteX241" fmla="*/ 1504063 w 1741017"/>
              <a:gd name="connsiteY241" fmla="*/ 352393 h 1682982"/>
              <a:gd name="connsiteX242" fmla="*/ 1519253 w 1741017"/>
              <a:gd name="connsiteY242" fmla="*/ 349355 h 1682982"/>
              <a:gd name="connsiteX243" fmla="*/ 1534442 w 1741017"/>
              <a:gd name="connsiteY243" fmla="*/ 340242 h 1682982"/>
              <a:gd name="connsiteX244" fmla="*/ 1558745 w 1741017"/>
              <a:gd name="connsiteY244" fmla="*/ 331128 h 1682982"/>
              <a:gd name="connsiteX245" fmla="*/ 1698487 w 1741017"/>
              <a:gd name="connsiteY245" fmla="*/ 328090 h 1682982"/>
              <a:gd name="connsiteX246" fmla="*/ 1707601 w 1741017"/>
              <a:gd name="connsiteY246" fmla="*/ 325052 h 1682982"/>
              <a:gd name="connsiteX247" fmla="*/ 1728866 w 1741017"/>
              <a:gd name="connsiteY247" fmla="*/ 309863 h 1682982"/>
              <a:gd name="connsiteX248" fmla="*/ 1731904 w 1741017"/>
              <a:gd name="connsiteY248" fmla="*/ 300749 h 1682982"/>
              <a:gd name="connsiteX249" fmla="*/ 1737980 w 1741017"/>
              <a:gd name="connsiteY249" fmla="*/ 285560 h 1682982"/>
              <a:gd name="connsiteX250" fmla="*/ 1741017 w 1741017"/>
              <a:gd name="connsiteY250" fmla="*/ 264295 h 1682982"/>
              <a:gd name="connsiteX251" fmla="*/ 1731904 w 1741017"/>
              <a:gd name="connsiteY251" fmla="*/ 224802 h 1682982"/>
              <a:gd name="connsiteX252" fmla="*/ 1722790 w 1741017"/>
              <a:gd name="connsiteY252" fmla="*/ 203537 h 1682982"/>
              <a:gd name="connsiteX253" fmla="*/ 1719752 w 1741017"/>
              <a:gd name="connsiteY253" fmla="*/ 185310 h 1682982"/>
              <a:gd name="connsiteX254" fmla="*/ 1716714 w 1741017"/>
              <a:gd name="connsiteY254" fmla="*/ 176196 h 1682982"/>
              <a:gd name="connsiteX255" fmla="*/ 1701525 w 1741017"/>
              <a:gd name="connsiteY255" fmla="*/ 136704 h 1682982"/>
              <a:gd name="connsiteX256" fmla="*/ 1698487 w 1741017"/>
              <a:gd name="connsiteY256" fmla="*/ 127590 h 1682982"/>
              <a:gd name="connsiteX257" fmla="*/ 1683298 w 1741017"/>
              <a:gd name="connsiteY257" fmla="*/ 109363 h 1682982"/>
              <a:gd name="connsiteX258" fmla="*/ 1674184 w 1741017"/>
              <a:gd name="connsiteY258" fmla="*/ 97212 h 1682982"/>
              <a:gd name="connsiteX259" fmla="*/ 1662033 w 1741017"/>
              <a:gd name="connsiteY259" fmla="*/ 85060 h 1682982"/>
              <a:gd name="connsiteX260" fmla="*/ 1649881 w 1741017"/>
              <a:gd name="connsiteY260" fmla="*/ 66833 h 1682982"/>
              <a:gd name="connsiteX261" fmla="*/ 1640768 w 1741017"/>
              <a:gd name="connsiteY261" fmla="*/ 57719 h 1682982"/>
              <a:gd name="connsiteX262" fmla="*/ 1634692 w 1741017"/>
              <a:gd name="connsiteY262" fmla="*/ 48606 h 1682982"/>
              <a:gd name="connsiteX263" fmla="*/ 1601275 w 1741017"/>
              <a:gd name="connsiteY263" fmla="*/ 30379 h 1682982"/>
              <a:gd name="connsiteX264" fmla="*/ 1583048 w 1741017"/>
              <a:gd name="connsiteY264" fmla="*/ 21265 h 1682982"/>
              <a:gd name="connsiteX265" fmla="*/ 1573934 w 1741017"/>
              <a:gd name="connsiteY265" fmla="*/ 24303 h 1682982"/>
              <a:gd name="connsiteX266" fmla="*/ 1552669 w 1741017"/>
              <a:gd name="connsiteY266" fmla="*/ 39492 h 1682982"/>
              <a:gd name="connsiteX267" fmla="*/ 1531404 w 1741017"/>
              <a:gd name="connsiteY267" fmla="*/ 42530 h 1682982"/>
              <a:gd name="connsiteX268" fmla="*/ 1488874 w 1741017"/>
              <a:gd name="connsiteY268" fmla="*/ 60757 h 1682982"/>
              <a:gd name="connsiteX269" fmla="*/ 1458495 w 1741017"/>
              <a:gd name="connsiteY269" fmla="*/ 69871 h 1682982"/>
              <a:gd name="connsiteX270" fmla="*/ 1255736 w 1741017"/>
              <a:gd name="connsiteY270" fmla="*/ 103028 h 1682982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9253 w 1741017"/>
              <a:gd name="connsiteY3" fmla="*/ 32126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58745 w 1741017"/>
              <a:gd name="connsiteY244" fmla="*/ 33287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531404 w 1741017"/>
              <a:gd name="connsiteY267" fmla="*/ 44277 h 1684729"/>
              <a:gd name="connsiteX268" fmla="*/ 1488874 w 1741017"/>
              <a:gd name="connsiteY268" fmla="*/ 62504 h 1684729"/>
              <a:gd name="connsiteX269" fmla="*/ 1458495 w 1741017"/>
              <a:gd name="connsiteY269" fmla="*/ 71618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9253 w 1741017"/>
              <a:gd name="connsiteY3" fmla="*/ 32126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58745 w 1741017"/>
              <a:gd name="connsiteY244" fmla="*/ 33287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488874 w 1741017"/>
              <a:gd name="connsiteY268" fmla="*/ 62504 h 1684729"/>
              <a:gd name="connsiteX269" fmla="*/ 1458495 w 1741017"/>
              <a:gd name="connsiteY269" fmla="*/ 71618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9253 w 1741017"/>
              <a:gd name="connsiteY3" fmla="*/ 32126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58745 w 1741017"/>
              <a:gd name="connsiteY244" fmla="*/ 33287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595554 w 1741017"/>
              <a:gd name="connsiteY268" fmla="*/ 9164 h 1684729"/>
              <a:gd name="connsiteX269" fmla="*/ 1458495 w 1741017"/>
              <a:gd name="connsiteY269" fmla="*/ 71618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9253 w 1741017"/>
              <a:gd name="connsiteY3" fmla="*/ 32126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58745 w 1741017"/>
              <a:gd name="connsiteY244" fmla="*/ 33287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595554 w 1741017"/>
              <a:gd name="connsiteY268" fmla="*/ 9164 h 1684729"/>
              <a:gd name="connsiteX269" fmla="*/ 1599465 w 1741017"/>
              <a:gd name="connsiteY269" fmla="*/ 16373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3538 w 1741017"/>
              <a:gd name="connsiteY3" fmla="*/ 14981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58745 w 1741017"/>
              <a:gd name="connsiteY244" fmla="*/ 33287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595554 w 1741017"/>
              <a:gd name="connsiteY268" fmla="*/ 9164 h 1684729"/>
              <a:gd name="connsiteX269" fmla="*/ 1599465 w 1741017"/>
              <a:gd name="connsiteY269" fmla="*/ 16373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3538 w 1741017"/>
              <a:gd name="connsiteY3" fmla="*/ 14981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83510 w 1741017"/>
              <a:gd name="connsiteY244" fmla="*/ 35192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73934 w 1741017"/>
              <a:gd name="connsiteY265" fmla="*/ 26050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595554 w 1741017"/>
              <a:gd name="connsiteY268" fmla="*/ 9164 h 1684729"/>
              <a:gd name="connsiteX269" fmla="*/ 1599465 w 1741017"/>
              <a:gd name="connsiteY269" fmla="*/ 16373 h 1684729"/>
              <a:gd name="connsiteX270" fmla="*/ 1613876 w 1741017"/>
              <a:gd name="connsiteY270" fmla="*/ 0 h 1684729"/>
              <a:gd name="connsiteX0" fmla="*/ 1610389 w 1741017"/>
              <a:gd name="connsiteY0" fmla="*/ 1747 h 1684729"/>
              <a:gd name="connsiteX1" fmla="*/ 1558745 w 1741017"/>
              <a:gd name="connsiteY1" fmla="*/ 10860 h 1684729"/>
              <a:gd name="connsiteX2" fmla="*/ 1540518 w 1741017"/>
              <a:gd name="connsiteY2" fmla="*/ 19974 h 1684729"/>
              <a:gd name="connsiteX3" fmla="*/ 1513538 w 1741017"/>
              <a:gd name="connsiteY3" fmla="*/ 14981 h 1684729"/>
              <a:gd name="connsiteX4" fmla="*/ 1494950 w 1741017"/>
              <a:gd name="connsiteY4" fmla="*/ 47315 h 1684729"/>
              <a:gd name="connsiteX5" fmla="*/ 1479760 w 1741017"/>
              <a:gd name="connsiteY5" fmla="*/ 53391 h 1684729"/>
              <a:gd name="connsiteX6" fmla="*/ 1437230 w 1741017"/>
              <a:gd name="connsiteY6" fmla="*/ 59466 h 1684729"/>
              <a:gd name="connsiteX7" fmla="*/ 1400776 w 1741017"/>
              <a:gd name="connsiteY7" fmla="*/ 65542 h 1684729"/>
              <a:gd name="connsiteX8" fmla="*/ 1397738 w 1741017"/>
              <a:gd name="connsiteY8" fmla="*/ 105034 h 1684729"/>
              <a:gd name="connsiteX9" fmla="*/ 1406851 w 1741017"/>
              <a:gd name="connsiteY9" fmla="*/ 114148 h 1684729"/>
              <a:gd name="connsiteX10" fmla="*/ 1400776 w 1741017"/>
              <a:gd name="connsiteY10" fmla="*/ 144527 h 1684729"/>
              <a:gd name="connsiteX11" fmla="*/ 1397738 w 1741017"/>
              <a:gd name="connsiteY11" fmla="*/ 153640 h 1684729"/>
              <a:gd name="connsiteX12" fmla="*/ 1385586 w 1741017"/>
              <a:gd name="connsiteY12" fmla="*/ 159716 h 1684729"/>
              <a:gd name="connsiteX13" fmla="*/ 1376473 w 1741017"/>
              <a:gd name="connsiteY13" fmla="*/ 165792 h 1684729"/>
              <a:gd name="connsiteX14" fmla="*/ 1312677 w 1741017"/>
              <a:gd name="connsiteY14" fmla="*/ 171868 h 1684729"/>
              <a:gd name="connsiteX15" fmla="*/ 1300526 w 1741017"/>
              <a:gd name="connsiteY15" fmla="*/ 180981 h 1684729"/>
              <a:gd name="connsiteX16" fmla="*/ 1288374 w 1741017"/>
              <a:gd name="connsiteY16" fmla="*/ 199209 h 1684729"/>
              <a:gd name="connsiteX17" fmla="*/ 1273185 w 1741017"/>
              <a:gd name="connsiteY17" fmla="*/ 202246 h 1684729"/>
              <a:gd name="connsiteX18" fmla="*/ 1248882 w 1741017"/>
              <a:gd name="connsiteY18" fmla="*/ 229587 h 1684729"/>
              <a:gd name="connsiteX19" fmla="*/ 1245844 w 1741017"/>
              <a:gd name="connsiteY19" fmla="*/ 238701 h 1684729"/>
              <a:gd name="connsiteX20" fmla="*/ 1239768 w 1741017"/>
              <a:gd name="connsiteY20" fmla="*/ 250852 h 1684729"/>
              <a:gd name="connsiteX21" fmla="*/ 1236730 w 1741017"/>
              <a:gd name="connsiteY21" fmla="*/ 259966 h 1684729"/>
              <a:gd name="connsiteX22" fmla="*/ 1206352 w 1741017"/>
              <a:gd name="connsiteY22" fmla="*/ 281231 h 1684729"/>
              <a:gd name="connsiteX23" fmla="*/ 1188124 w 1741017"/>
              <a:gd name="connsiteY23" fmla="*/ 287307 h 1684729"/>
              <a:gd name="connsiteX24" fmla="*/ 1148632 w 1741017"/>
              <a:gd name="connsiteY24" fmla="*/ 290345 h 1684729"/>
              <a:gd name="connsiteX25" fmla="*/ 1115215 w 1741017"/>
              <a:gd name="connsiteY25" fmla="*/ 299458 h 1684729"/>
              <a:gd name="connsiteX26" fmla="*/ 1103064 w 1741017"/>
              <a:gd name="connsiteY26" fmla="*/ 302496 h 1684729"/>
              <a:gd name="connsiteX27" fmla="*/ 1093950 w 1741017"/>
              <a:gd name="connsiteY27" fmla="*/ 305534 h 1684729"/>
              <a:gd name="connsiteX28" fmla="*/ 1100026 w 1741017"/>
              <a:gd name="connsiteY28" fmla="*/ 323761 h 1684729"/>
              <a:gd name="connsiteX29" fmla="*/ 1106102 w 1741017"/>
              <a:gd name="connsiteY29" fmla="*/ 341989 h 1684729"/>
              <a:gd name="connsiteX30" fmla="*/ 1106102 w 1741017"/>
              <a:gd name="connsiteY30" fmla="*/ 390595 h 1684729"/>
              <a:gd name="connsiteX31" fmla="*/ 1090912 w 1741017"/>
              <a:gd name="connsiteY31" fmla="*/ 384519 h 1684729"/>
              <a:gd name="connsiteX32" fmla="*/ 1072685 w 1741017"/>
              <a:gd name="connsiteY32" fmla="*/ 360216 h 1684729"/>
              <a:gd name="connsiteX33" fmla="*/ 1060534 w 1741017"/>
              <a:gd name="connsiteY33" fmla="*/ 357178 h 1684729"/>
              <a:gd name="connsiteX34" fmla="*/ 1042307 w 1741017"/>
              <a:gd name="connsiteY34" fmla="*/ 363254 h 1684729"/>
              <a:gd name="connsiteX35" fmla="*/ 1030155 w 1741017"/>
              <a:gd name="connsiteY35" fmla="*/ 366292 h 1684729"/>
              <a:gd name="connsiteX36" fmla="*/ 1021041 w 1741017"/>
              <a:gd name="connsiteY36" fmla="*/ 378443 h 1684729"/>
              <a:gd name="connsiteX37" fmla="*/ 1002814 w 1741017"/>
              <a:gd name="connsiteY37" fmla="*/ 396670 h 1684729"/>
              <a:gd name="connsiteX38" fmla="*/ 999776 w 1741017"/>
              <a:gd name="connsiteY38" fmla="*/ 405784 h 1684729"/>
              <a:gd name="connsiteX39" fmla="*/ 1002814 w 1741017"/>
              <a:gd name="connsiteY39" fmla="*/ 478693 h 1684729"/>
              <a:gd name="connsiteX40" fmla="*/ 1008890 w 1741017"/>
              <a:gd name="connsiteY40" fmla="*/ 496920 h 1684729"/>
              <a:gd name="connsiteX41" fmla="*/ 1018004 w 1741017"/>
              <a:gd name="connsiteY41" fmla="*/ 509072 h 1684729"/>
              <a:gd name="connsiteX42" fmla="*/ 1024079 w 1741017"/>
              <a:gd name="connsiteY42" fmla="*/ 597170 h 1684729"/>
              <a:gd name="connsiteX43" fmla="*/ 1030155 w 1741017"/>
              <a:gd name="connsiteY43" fmla="*/ 609322 h 1684729"/>
              <a:gd name="connsiteX44" fmla="*/ 1036231 w 1741017"/>
              <a:gd name="connsiteY44" fmla="*/ 639700 h 1684729"/>
              <a:gd name="connsiteX45" fmla="*/ 1039269 w 1741017"/>
              <a:gd name="connsiteY45" fmla="*/ 654890 h 1684729"/>
              <a:gd name="connsiteX46" fmla="*/ 1036231 w 1741017"/>
              <a:gd name="connsiteY46" fmla="*/ 664003 h 1684729"/>
              <a:gd name="connsiteX47" fmla="*/ 1021041 w 1741017"/>
              <a:gd name="connsiteY47" fmla="*/ 670079 h 1684729"/>
              <a:gd name="connsiteX48" fmla="*/ 987625 w 1741017"/>
              <a:gd name="connsiteY48" fmla="*/ 679193 h 1684729"/>
              <a:gd name="connsiteX49" fmla="*/ 945095 w 1741017"/>
              <a:gd name="connsiteY49" fmla="*/ 691344 h 1684729"/>
              <a:gd name="connsiteX50" fmla="*/ 929905 w 1741017"/>
              <a:gd name="connsiteY50" fmla="*/ 700458 h 1684729"/>
              <a:gd name="connsiteX51" fmla="*/ 914716 w 1741017"/>
              <a:gd name="connsiteY51" fmla="*/ 712609 h 1684729"/>
              <a:gd name="connsiteX52" fmla="*/ 890413 w 1741017"/>
              <a:gd name="connsiteY52" fmla="*/ 721723 h 1684729"/>
              <a:gd name="connsiteX53" fmla="*/ 872186 w 1741017"/>
              <a:gd name="connsiteY53" fmla="*/ 739950 h 1684729"/>
              <a:gd name="connsiteX54" fmla="*/ 853958 w 1741017"/>
              <a:gd name="connsiteY54" fmla="*/ 758177 h 1684729"/>
              <a:gd name="connsiteX55" fmla="*/ 829655 w 1741017"/>
              <a:gd name="connsiteY55" fmla="*/ 767291 h 1684729"/>
              <a:gd name="connsiteX56" fmla="*/ 817504 w 1741017"/>
              <a:gd name="connsiteY56" fmla="*/ 773367 h 1684729"/>
              <a:gd name="connsiteX57" fmla="*/ 802314 w 1741017"/>
              <a:gd name="connsiteY57" fmla="*/ 779442 h 1684729"/>
              <a:gd name="connsiteX58" fmla="*/ 793201 w 1741017"/>
              <a:gd name="connsiteY58" fmla="*/ 785518 h 1684729"/>
              <a:gd name="connsiteX59" fmla="*/ 762822 w 1741017"/>
              <a:gd name="connsiteY59" fmla="*/ 800708 h 1684729"/>
              <a:gd name="connsiteX60" fmla="*/ 747633 w 1741017"/>
              <a:gd name="connsiteY60" fmla="*/ 791594 h 1684729"/>
              <a:gd name="connsiteX61" fmla="*/ 683837 w 1741017"/>
              <a:gd name="connsiteY61" fmla="*/ 794632 h 1684729"/>
              <a:gd name="connsiteX62" fmla="*/ 674724 w 1741017"/>
              <a:gd name="connsiteY62" fmla="*/ 797670 h 1684729"/>
              <a:gd name="connsiteX63" fmla="*/ 665610 w 1741017"/>
              <a:gd name="connsiteY63" fmla="*/ 803745 h 1684729"/>
              <a:gd name="connsiteX64" fmla="*/ 656497 w 1741017"/>
              <a:gd name="connsiteY64" fmla="*/ 782480 h 1684729"/>
              <a:gd name="connsiteX65" fmla="*/ 650421 w 1741017"/>
              <a:gd name="connsiteY65" fmla="*/ 755139 h 1684729"/>
              <a:gd name="connsiteX66" fmla="*/ 647383 w 1741017"/>
              <a:gd name="connsiteY66" fmla="*/ 742988 h 1684729"/>
              <a:gd name="connsiteX67" fmla="*/ 629156 w 1741017"/>
              <a:gd name="connsiteY67" fmla="*/ 709571 h 1684729"/>
              <a:gd name="connsiteX68" fmla="*/ 610928 w 1741017"/>
              <a:gd name="connsiteY68" fmla="*/ 700458 h 1684729"/>
              <a:gd name="connsiteX69" fmla="*/ 598777 w 1741017"/>
              <a:gd name="connsiteY69" fmla="*/ 694382 h 1684729"/>
              <a:gd name="connsiteX70" fmla="*/ 556247 w 1741017"/>
              <a:gd name="connsiteY70" fmla="*/ 654890 h 1684729"/>
              <a:gd name="connsiteX71" fmla="*/ 541057 w 1741017"/>
              <a:gd name="connsiteY71" fmla="*/ 639700 h 1684729"/>
              <a:gd name="connsiteX72" fmla="*/ 534982 w 1741017"/>
              <a:gd name="connsiteY72" fmla="*/ 630587 h 1684729"/>
              <a:gd name="connsiteX73" fmla="*/ 522830 w 1741017"/>
              <a:gd name="connsiteY73" fmla="*/ 627549 h 1684729"/>
              <a:gd name="connsiteX74" fmla="*/ 471186 w 1741017"/>
              <a:gd name="connsiteY74" fmla="*/ 633625 h 1684729"/>
              <a:gd name="connsiteX75" fmla="*/ 465110 w 1741017"/>
              <a:gd name="connsiteY75" fmla="*/ 667041 h 1684729"/>
              <a:gd name="connsiteX76" fmla="*/ 468148 w 1741017"/>
              <a:gd name="connsiteY76" fmla="*/ 676155 h 1684729"/>
              <a:gd name="connsiteX77" fmla="*/ 434732 w 1741017"/>
              <a:gd name="connsiteY77" fmla="*/ 673117 h 1684729"/>
              <a:gd name="connsiteX78" fmla="*/ 428656 w 1741017"/>
              <a:gd name="connsiteY78" fmla="*/ 660965 h 1684729"/>
              <a:gd name="connsiteX79" fmla="*/ 422580 w 1741017"/>
              <a:gd name="connsiteY79" fmla="*/ 645776 h 1684729"/>
              <a:gd name="connsiteX80" fmla="*/ 413467 w 1741017"/>
              <a:gd name="connsiteY80" fmla="*/ 639700 h 1684729"/>
              <a:gd name="connsiteX81" fmla="*/ 361823 w 1741017"/>
              <a:gd name="connsiteY81" fmla="*/ 642738 h 1684729"/>
              <a:gd name="connsiteX82" fmla="*/ 380050 w 1741017"/>
              <a:gd name="connsiteY82" fmla="*/ 715647 h 1684729"/>
              <a:gd name="connsiteX83" fmla="*/ 386126 w 1741017"/>
              <a:gd name="connsiteY83" fmla="*/ 724761 h 1684729"/>
              <a:gd name="connsiteX84" fmla="*/ 395239 w 1741017"/>
              <a:gd name="connsiteY84" fmla="*/ 739950 h 1684729"/>
              <a:gd name="connsiteX85" fmla="*/ 401315 w 1741017"/>
              <a:gd name="connsiteY85" fmla="*/ 758177 h 1684729"/>
              <a:gd name="connsiteX86" fmla="*/ 380050 w 1741017"/>
              <a:gd name="connsiteY86" fmla="*/ 770329 h 1684729"/>
              <a:gd name="connsiteX87" fmla="*/ 358785 w 1741017"/>
              <a:gd name="connsiteY87" fmla="*/ 779442 h 1684729"/>
              <a:gd name="connsiteX88" fmla="*/ 334482 w 1741017"/>
              <a:gd name="connsiteY88" fmla="*/ 782480 h 1684729"/>
              <a:gd name="connsiteX89" fmla="*/ 310179 w 1741017"/>
              <a:gd name="connsiteY89" fmla="*/ 794632 h 1684729"/>
              <a:gd name="connsiteX90" fmla="*/ 307141 w 1741017"/>
              <a:gd name="connsiteY90" fmla="*/ 812859 h 1684729"/>
              <a:gd name="connsiteX91" fmla="*/ 304103 w 1741017"/>
              <a:gd name="connsiteY91" fmla="*/ 825011 h 1684729"/>
              <a:gd name="connsiteX92" fmla="*/ 288914 w 1741017"/>
              <a:gd name="connsiteY92" fmla="*/ 831086 h 1684729"/>
              <a:gd name="connsiteX93" fmla="*/ 279800 w 1741017"/>
              <a:gd name="connsiteY93" fmla="*/ 840200 h 1684729"/>
              <a:gd name="connsiteX94" fmla="*/ 270687 w 1741017"/>
              <a:gd name="connsiteY94" fmla="*/ 843238 h 1684729"/>
              <a:gd name="connsiteX95" fmla="*/ 264611 w 1741017"/>
              <a:gd name="connsiteY95" fmla="*/ 852351 h 1684729"/>
              <a:gd name="connsiteX96" fmla="*/ 255497 w 1741017"/>
              <a:gd name="connsiteY96" fmla="*/ 855389 h 1684729"/>
              <a:gd name="connsiteX97" fmla="*/ 243346 w 1741017"/>
              <a:gd name="connsiteY97" fmla="*/ 861465 h 1684729"/>
              <a:gd name="connsiteX98" fmla="*/ 200815 w 1741017"/>
              <a:gd name="connsiteY98" fmla="*/ 858427 h 1684729"/>
              <a:gd name="connsiteX99" fmla="*/ 191702 w 1741017"/>
              <a:gd name="connsiteY99" fmla="*/ 852351 h 1684729"/>
              <a:gd name="connsiteX100" fmla="*/ 130944 w 1741017"/>
              <a:gd name="connsiteY100" fmla="*/ 858427 h 1684729"/>
              <a:gd name="connsiteX101" fmla="*/ 97528 w 1741017"/>
              <a:gd name="connsiteY101" fmla="*/ 870579 h 1684729"/>
              <a:gd name="connsiteX102" fmla="*/ 82338 w 1741017"/>
              <a:gd name="connsiteY102" fmla="*/ 879692 h 1684729"/>
              <a:gd name="connsiteX103" fmla="*/ 70187 w 1741017"/>
              <a:gd name="connsiteY103" fmla="*/ 885768 h 1684729"/>
              <a:gd name="connsiteX104" fmla="*/ 42846 w 1741017"/>
              <a:gd name="connsiteY104" fmla="*/ 900957 h 1684729"/>
              <a:gd name="connsiteX105" fmla="*/ 33732 w 1741017"/>
              <a:gd name="connsiteY105" fmla="*/ 907033 h 1684729"/>
              <a:gd name="connsiteX106" fmla="*/ 30695 w 1741017"/>
              <a:gd name="connsiteY106" fmla="*/ 919185 h 1684729"/>
              <a:gd name="connsiteX107" fmla="*/ 27657 w 1741017"/>
              <a:gd name="connsiteY107" fmla="*/ 928298 h 1684729"/>
              <a:gd name="connsiteX108" fmla="*/ 21581 w 1741017"/>
              <a:gd name="connsiteY108" fmla="*/ 952601 h 1684729"/>
              <a:gd name="connsiteX109" fmla="*/ 36770 w 1741017"/>
              <a:gd name="connsiteY109" fmla="*/ 976904 h 1684729"/>
              <a:gd name="connsiteX110" fmla="*/ 51960 w 1741017"/>
              <a:gd name="connsiteY110" fmla="*/ 1010321 h 1684729"/>
              <a:gd name="connsiteX111" fmla="*/ 54998 w 1741017"/>
              <a:gd name="connsiteY111" fmla="*/ 1025510 h 1684729"/>
              <a:gd name="connsiteX112" fmla="*/ 64111 w 1741017"/>
              <a:gd name="connsiteY112" fmla="*/ 1037662 h 1684729"/>
              <a:gd name="connsiteX113" fmla="*/ 64111 w 1741017"/>
              <a:gd name="connsiteY113" fmla="*/ 1092343 h 1684729"/>
              <a:gd name="connsiteX114" fmla="*/ 58035 w 1741017"/>
              <a:gd name="connsiteY114" fmla="*/ 1101457 h 1684729"/>
              <a:gd name="connsiteX115" fmla="*/ 54998 w 1741017"/>
              <a:gd name="connsiteY115" fmla="*/ 1113609 h 1684729"/>
              <a:gd name="connsiteX116" fmla="*/ 48922 w 1741017"/>
              <a:gd name="connsiteY116" fmla="*/ 1125760 h 1684729"/>
              <a:gd name="connsiteX117" fmla="*/ 42846 w 1741017"/>
              <a:gd name="connsiteY117" fmla="*/ 1262464 h 1684729"/>
              <a:gd name="connsiteX118" fmla="*/ 33732 w 1741017"/>
              <a:gd name="connsiteY118" fmla="*/ 1289805 h 1684729"/>
              <a:gd name="connsiteX119" fmla="*/ 15505 w 1741017"/>
              <a:gd name="connsiteY119" fmla="*/ 1298919 h 1684729"/>
              <a:gd name="connsiteX120" fmla="*/ 3354 w 1741017"/>
              <a:gd name="connsiteY120" fmla="*/ 1308032 h 1684729"/>
              <a:gd name="connsiteX121" fmla="*/ 3354 w 1741017"/>
              <a:gd name="connsiteY121" fmla="*/ 1329298 h 1684729"/>
              <a:gd name="connsiteX122" fmla="*/ 12467 w 1741017"/>
              <a:gd name="connsiteY122" fmla="*/ 1335373 h 1684729"/>
              <a:gd name="connsiteX123" fmla="*/ 15505 w 1741017"/>
              <a:gd name="connsiteY123" fmla="*/ 1344487 h 1684729"/>
              <a:gd name="connsiteX124" fmla="*/ 24619 w 1741017"/>
              <a:gd name="connsiteY124" fmla="*/ 1347525 h 1684729"/>
              <a:gd name="connsiteX125" fmla="*/ 39808 w 1741017"/>
              <a:gd name="connsiteY125" fmla="*/ 1350563 h 1684729"/>
              <a:gd name="connsiteX126" fmla="*/ 51960 w 1741017"/>
              <a:gd name="connsiteY126" fmla="*/ 1353601 h 1684729"/>
              <a:gd name="connsiteX127" fmla="*/ 112717 w 1741017"/>
              <a:gd name="connsiteY127" fmla="*/ 1359676 h 1684729"/>
              <a:gd name="connsiteX128" fmla="*/ 197778 w 1741017"/>
              <a:gd name="connsiteY128" fmla="*/ 1365752 h 1684729"/>
              <a:gd name="connsiteX129" fmla="*/ 209929 w 1741017"/>
              <a:gd name="connsiteY129" fmla="*/ 1368790 h 1684729"/>
              <a:gd name="connsiteX130" fmla="*/ 231194 w 1741017"/>
              <a:gd name="connsiteY130" fmla="*/ 1383979 h 1684729"/>
              <a:gd name="connsiteX131" fmla="*/ 243346 w 1741017"/>
              <a:gd name="connsiteY131" fmla="*/ 1387017 h 1684729"/>
              <a:gd name="connsiteX132" fmla="*/ 252459 w 1741017"/>
              <a:gd name="connsiteY132" fmla="*/ 1390055 h 1684729"/>
              <a:gd name="connsiteX133" fmla="*/ 264611 w 1741017"/>
              <a:gd name="connsiteY133" fmla="*/ 1396131 h 1684729"/>
              <a:gd name="connsiteX134" fmla="*/ 304103 w 1741017"/>
              <a:gd name="connsiteY134" fmla="*/ 1399169 h 1684729"/>
              <a:gd name="connsiteX135" fmla="*/ 313217 w 1741017"/>
              <a:gd name="connsiteY135" fmla="*/ 1408282 h 1684729"/>
              <a:gd name="connsiteX136" fmla="*/ 343596 w 1741017"/>
              <a:gd name="connsiteY136" fmla="*/ 1441699 h 1684729"/>
              <a:gd name="connsiteX137" fmla="*/ 355747 w 1741017"/>
              <a:gd name="connsiteY137" fmla="*/ 1447775 h 1684729"/>
              <a:gd name="connsiteX138" fmla="*/ 367899 w 1741017"/>
              <a:gd name="connsiteY138" fmla="*/ 1456888 h 1684729"/>
              <a:gd name="connsiteX139" fmla="*/ 398277 w 1741017"/>
              <a:gd name="connsiteY139" fmla="*/ 1462964 h 1684729"/>
              <a:gd name="connsiteX140" fmla="*/ 410429 w 1741017"/>
              <a:gd name="connsiteY140" fmla="*/ 1490305 h 1684729"/>
              <a:gd name="connsiteX141" fmla="*/ 437770 w 1741017"/>
              <a:gd name="connsiteY141" fmla="*/ 1499419 h 1684729"/>
              <a:gd name="connsiteX142" fmla="*/ 468148 w 1741017"/>
              <a:gd name="connsiteY142" fmla="*/ 1508532 h 1684729"/>
              <a:gd name="connsiteX143" fmla="*/ 489413 w 1741017"/>
              <a:gd name="connsiteY143" fmla="*/ 1529797 h 1684729"/>
              <a:gd name="connsiteX144" fmla="*/ 513716 w 1741017"/>
              <a:gd name="connsiteY144" fmla="*/ 1544987 h 1684729"/>
              <a:gd name="connsiteX145" fmla="*/ 534982 w 1741017"/>
              <a:gd name="connsiteY145" fmla="*/ 1566252 h 1684729"/>
              <a:gd name="connsiteX146" fmla="*/ 541057 w 1741017"/>
              <a:gd name="connsiteY146" fmla="*/ 1575365 h 1684729"/>
              <a:gd name="connsiteX147" fmla="*/ 565360 w 1741017"/>
              <a:gd name="connsiteY147" fmla="*/ 1590555 h 1684729"/>
              <a:gd name="connsiteX148" fmla="*/ 598777 w 1741017"/>
              <a:gd name="connsiteY148" fmla="*/ 1596630 h 1684729"/>
              <a:gd name="connsiteX149" fmla="*/ 635231 w 1741017"/>
              <a:gd name="connsiteY149" fmla="*/ 1611820 h 1684729"/>
              <a:gd name="connsiteX150" fmla="*/ 650421 w 1741017"/>
              <a:gd name="connsiteY150" fmla="*/ 1614858 h 1684729"/>
              <a:gd name="connsiteX151" fmla="*/ 668648 w 1741017"/>
              <a:gd name="connsiteY151" fmla="*/ 1617896 h 1684729"/>
              <a:gd name="connsiteX152" fmla="*/ 705103 w 1741017"/>
              <a:gd name="connsiteY152" fmla="*/ 1630047 h 1684729"/>
              <a:gd name="connsiteX153" fmla="*/ 714216 w 1741017"/>
              <a:gd name="connsiteY153" fmla="*/ 1633085 h 1684729"/>
              <a:gd name="connsiteX154" fmla="*/ 729406 w 1741017"/>
              <a:gd name="connsiteY154" fmla="*/ 1648274 h 1684729"/>
              <a:gd name="connsiteX155" fmla="*/ 744595 w 1741017"/>
              <a:gd name="connsiteY155" fmla="*/ 1657388 h 1684729"/>
              <a:gd name="connsiteX156" fmla="*/ 765860 w 1741017"/>
              <a:gd name="connsiteY156" fmla="*/ 1660426 h 1684729"/>
              <a:gd name="connsiteX157" fmla="*/ 808390 w 1741017"/>
              <a:gd name="connsiteY157" fmla="*/ 1663464 h 1684729"/>
              <a:gd name="connsiteX158" fmla="*/ 835731 w 1741017"/>
              <a:gd name="connsiteY158" fmla="*/ 1666502 h 1684729"/>
              <a:gd name="connsiteX159" fmla="*/ 847883 w 1741017"/>
              <a:gd name="connsiteY159" fmla="*/ 1669539 h 1684729"/>
              <a:gd name="connsiteX160" fmla="*/ 856996 w 1741017"/>
              <a:gd name="connsiteY160" fmla="*/ 1672577 h 1684729"/>
              <a:gd name="connsiteX161" fmla="*/ 945095 w 1741017"/>
              <a:gd name="connsiteY161" fmla="*/ 1675615 h 1684729"/>
              <a:gd name="connsiteX162" fmla="*/ 969398 w 1741017"/>
              <a:gd name="connsiteY162" fmla="*/ 1678653 h 1684729"/>
              <a:gd name="connsiteX163" fmla="*/ 996738 w 1741017"/>
              <a:gd name="connsiteY163" fmla="*/ 1681691 h 1684729"/>
              <a:gd name="connsiteX164" fmla="*/ 1008890 w 1741017"/>
              <a:gd name="connsiteY164" fmla="*/ 1684729 h 1684729"/>
              <a:gd name="connsiteX165" fmla="*/ 1254958 w 1741017"/>
              <a:gd name="connsiteY165" fmla="*/ 1681691 h 1684729"/>
              <a:gd name="connsiteX166" fmla="*/ 1264071 w 1741017"/>
              <a:gd name="connsiteY166" fmla="*/ 1672577 h 1684729"/>
              <a:gd name="connsiteX167" fmla="*/ 1276223 w 1741017"/>
              <a:gd name="connsiteY167" fmla="*/ 1666502 h 1684729"/>
              <a:gd name="connsiteX168" fmla="*/ 1285336 w 1741017"/>
              <a:gd name="connsiteY168" fmla="*/ 1657388 h 1684729"/>
              <a:gd name="connsiteX169" fmla="*/ 1294450 w 1741017"/>
              <a:gd name="connsiteY169" fmla="*/ 1651312 h 1684729"/>
              <a:gd name="connsiteX170" fmla="*/ 1312677 w 1741017"/>
              <a:gd name="connsiteY170" fmla="*/ 1633085 h 1684729"/>
              <a:gd name="connsiteX171" fmla="*/ 1315715 w 1741017"/>
              <a:gd name="connsiteY171" fmla="*/ 1620933 h 1684729"/>
              <a:gd name="connsiteX172" fmla="*/ 1321791 w 1741017"/>
              <a:gd name="connsiteY172" fmla="*/ 1602706 h 1684729"/>
              <a:gd name="connsiteX173" fmla="*/ 1312677 w 1741017"/>
              <a:gd name="connsiteY173" fmla="*/ 1581441 h 1684729"/>
              <a:gd name="connsiteX174" fmla="*/ 1303564 w 1741017"/>
              <a:gd name="connsiteY174" fmla="*/ 1520684 h 1684729"/>
              <a:gd name="connsiteX175" fmla="*/ 1306602 w 1741017"/>
              <a:gd name="connsiteY175" fmla="*/ 1459926 h 1684729"/>
              <a:gd name="connsiteX176" fmla="*/ 1315715 w 1741017"/>
              <a:gd name="connsiteY176" fmla="*/ 1447775 h 1684729"/>
              <a:gd name="connsiteX177" fmla="*/ 1318753 w 1741017"/>
              <a:gd name="connsiteY177" fmla="*/ 1438661 h 1684729"/>
              <a:gd name="connsiteX178" fmla="*/ 1361283 w 1741017"/>
              <a:gd name="connsiteY178" fmla="*/ 1402207 h 1684729"/>
              <a:gd name="connsiteX179" fmla="*/ 1370397 w 1741017"/>
              <a:gd name="connsiteY179" fmla="*/ 1399169 h 1684729"/>
              <a:gd name="connsiteX180" fmla="*/ 1379510 w 1741017"/>
              <a:gd name="connsiteY180" fmla="*/ 1371828 h 1684729"/>
              <a:gd name="connsiteX181" fmla="*/ 1391662 w 1741017"/>
              <a:gd name="connsiteY181" fmla="*/ 1359676 h 1684729"/>
              <a:gd name="connsiteX182" fmla="*/ 1406851 w 1741017"/>
              <a:gd name="connsiteY182" fmla="*/ 1353601 h 1684729"/>
              <a:gd name="connsiteX183" fmla="*/ 1443306 w 1741017"/>
              <a:gd name="connsiteY183" fmla="*/ 1341449 h 1684729"/>
              <a:gd name="connsiteX184" fmla="*/ 1449382 w 1741017"/>
              <a:gd name="connsiteY184" fmla="*/ 1329298 h 1684729"/>
              <a:gd name="connsiteX185" fmla="*/ 1458495 w 1741017"/>
              <a:gd name="connsiteY185" fmla="*/ 1311070 h 1684729"/>
              <a:gd name="connsiteX186" fmla="*/ 1467609 w 1741017"/>
              <a:gd name="connsiteY186" fmla="*/ 1308032 h 1684729"/>
              <a:gd name="connsiteX187" fmla="*/ 1476722 w 1741017"/>
              <a:gd name="connsiteY187" fmla="*/ 1301957 h 1684729"/>
              <a:gd name="connsiteX188" fmla="*/ 1497988 w 1741017"/>
              <a:gd name="connsiteY188" fmla="*/ 1286767 h 1684729"/>
              <a:gd name="connsiteX189" fmla="*/ 1519253 w 1741017"/>
              <a:gd name="connsiteY189" fmla="*/ 1271578 h 1684729"/>
              <a:gd name="connsiteX190" fmla="*/ 1525328 w 1741017"/>
              <a:gd name="connsiteY190" fmla="*/ 1262464 h 1684729"/>
              <a:gd name="connsiteX191" fmla="*/ 1534442 w 1741017"/>
              <a:gd name="connsiteY191" fmla="*/ 1253351 h 1684729"/>
              <a:gd name="connsiteX192" fmla="*/ 1549631 w 1741017"/>
              <a:gd name="connsiteY192" fmla="*/ 1238161 h 1684729"/>
              <a:gd name="connsiteX193" fmla="*/ 1564821 w 1741017"/>
              <a:gd name="connsiteY193" fmla="*/ 1219934 h 1684729"/>
              <a:gd name="connsiteX194" fmla="*/ 1570897 w 1741017"/>
              <a:gd name="connsiteY194" fmla="*/ 1210821 h 1684729"/>
              <a:gd name="connsiteX195" fmla="*/ 1592162 w 1741017"/>
              <a:gd name="connsiteY195" fmla="*/ 1171328 h 1684729"/>
              <a:gd name="connsiteX196" fmla="*/ 1613427 w 1741017"/>
              <a:gd name="connsiteY196" fmla="*/ 1143987 h 1684729"/>
              <a:gd name="connsiteX197" fmla="*/ 1616465 w 1741017"/>
              <a:gd name="connsiteY197" fmla="*/ 1131836 h 1684729"/>
              <a:gd name="connsiteX198" fmla="*/ 1619503 w 1741017"/>
              <a:gd name="connsiteY198" fmla="*/ 1116646 h 1684729"/>
              <a:gd name="connsiteX199" fmla="*/ 1631654 w 1741017"/>
              <a:gd name="connsiteY199" fmla="*/ 1083230 h 1684729"/>
              <a:gd name="connsiteX200" fmla="*/ 1646843 w 1741017"/>
              <a:gd name="connsiteY200" fmla="*/ 1061965 h 1684729"/>
              <a:gd name="connsiteX201" fmla="*/ 1643806 w 1741017"/>
              <a:gd name="connsiteY201" fmla="*/ 986018 h 1684729"/>
              <a:gd name="connsiteX202" fmla="*/ 1607351 w 1741017"/>
              <a:gd name="connsiteY202" fmla="*/ 979942 h 1684729"/>
              <a:gd name="connsiteX203" fmla="*/ 1592162 w 1741017"/>
              <a:gd name="connsiteY203" fmla="*/ 970829 h 1684729"/>
              <a:gd name="connsiteX204" fmla="*/ 1567859 w 1741017"/>
              <a:gd name="connsiteY204" fmla="*/ 952601 h 1684729"/>
              <a:gd name="connsiteX205" fmla="*/ 1549631 w 1741017"/>
              <a:gd name="connsiteY205" fmla="*/ 940450 h 1684729"/>
              <a:gd name="connsiteX206" fmla="*/ 1540518 w 1741017"/>
              <a:gd name="connsiteY206" fmla="*/ 934374 h 1684729"/>
              <a:gd name="connsiteX207" fmla="*/ 1513177 w 1741017"/>
              <a:gd name="connsiteY207" fmla="*/ 894882 h 1684729"/>
              <a:gd name="connsiteX208" fmla="*/ 1504063 w 1741017"/>
              <a:gd name="connsiteY208" fmla="*/ 882730 h 1684729"/>
              <a:gd name="connsiteX209" fmla="*/ 1491912 w 1741017"/>
              <a:gd name="connsiteY209" fmla="*/ 861465 h 1684729"/>
              <a:gd name="connsiteX210" fmla="*/ 1482798 w 1741017"/>
              <a:gd name="connsiteY210" fmla="*/ 858427 h 1684729"/>
              <a:gd name="connsiteX211" fmla="*/ 1452419 w 1741017"/>
              <a:gd name="connsiteY211" fmla="*/ 831086 h 1684729"/>
              <a:gd name="connsiteX212" fmla="*/ 1443306 w 1741017"/>
              <a:gd name="connsiteY212" fmla="*/ 828048 h 1684729"/>
              <a:gd name="connsiteX213" fmla="*/ 1425079 w 1741017"/>
              <a:gd name="connsiteY213" fmla="*/ 812859 h 1684729"/>
              <a:gd name="connsiteX214" fmla="*/ 1409889 w 1741017"/>
              <a:gd name="connsiteY214" fmla="*/ 806783 h 1684729"/>
              <a:gd name="connsiteX215" fmla="*/ 1400776 w 1741017"/>
              <a:gd name="connsiteY215" fmla="*/ 797670 h 1684729"/>
              <a:gd name="connsiteX216" fmla="*/ 1373435 w 1741017"/>
              <a:gd name="connsiteY216" fmla="*/ 776405 h 1684729"/>
              <a:gd name="connsiteX217" fmla="*/ 1343056 w 1741017"/>
              <a:gd name="connsiteY217" fmla="*/ 742988 h 1684729"/>
              <a:gd name="connsiteX218" fmla="*/ 1321791 w 1741017"/>
              <a:gd name="connsiteY218" fmla="*/ 727799 h 1684729"/>
              <a:gd name="connsiteX219" fmla="*/ 1303564 w 1741017"/>
              <a:gd name="connsiteY219" fmla="*/ 715647 h 1684729"/>
              <a:gd name="connsiteX220" fmla="*/ 1294450 w 1741017"/>
              <a:gd name="connsiteY220" fmla="*/ 703496 h 1684729"/>
              <a:gd name="connsiteX221" fmla="*/ 1270147 w 1741017"/>
              <a:gd name="connsiteY221" fmla="*/ 660965 h 1684729"/>
              <a:gd name="connsiteX222" fmla="*/ 1261033 w 1741017"/>
              <a:gd name="connsiteY222" fmla="*/ 627549 h 1684729"/>
              <a:gd name="connsiteX223" fmla="*/ 1254958 w 1741017"/>
              <a:gd name="connsiteY223" fmla="*/ 597170 h 1684729"/>
              <a:gd name="connsiteX224" fmla="*/ 1245844 w 1741017"/>
              <a:gd name="connsiteY224" fmla="*/ 551602 h 1684729"/>
              <a:gd name="connsiteX225" fmla="*/ 1248882 w 1741017"/>
              <a:gd name="connsiteY225" fmla="*/ 496920 h 1684729"/>
              <a:gd name="connsiteX226" fmla="*/ 1257996 w 1741017"/>
              <a:gd name="connsiteY226" fmla="*/ 493882 h 1684729"/>
              <a:gd name="connsiteX227" fmla="*/ 1273185 w 1741017"/>
              <a:gd name="connsiteY227" fmla="*/ 490844 h 1684729"/>
              <a:gd name="connsiteX228" fmla="*/ 1303564 w 1741017"/>
              <a:gd name="connsiteY228" fmla="*/ 484769 h 1684729"/>
              <a:gd name="connsiteX229" fmla="*/ 1318753 w 1741017"/>
              <a:gd name="connsiteY229" fmla="*/ 478693 h 1684729"/>
              <a:gd name="connsiteX230" fmla="*/ 1336980 w 1741017"/>
              <a:gd name="connsiteY230" fmla="*/ 469579 h 1684729"/>
              <a:gd name="connsiteX231" fmla="*/ 1361283 w 1741017"/>
              <a:gd name="connsiteY231" fmla="*/ 466541 h 1684729"/>
              <a:gd name="connsiteX232" fmla="*/ 1376473 w 1741017"/>
              <a:gd name="connsiteY232" fmla="*/ 457428 h 1684729"/>
              <a:gd name="connsiteX233" fmla="*/ 1409889 w 1741017"/>
              <a:gd name="connsiteY233" fmla="*/ 448314 h 1684729"/>
              <a:gd name="connsiteX234" fmla="*/ 1422041 w 1741017"/>
              <a:gd name="connsiteY234" fmla="*/ 442238 h 1684729"/>
              <a:gd name="connsiteX235" fmla="*/ 1431154 w 1741017"/>
              <a:gd name="connsiteY235" fmla="*/ 420973 h 1684729"/>
              <a:gd name="connsiteX236" fmla="*/ 1449382 w 1741017"/>
              <a:gd name="connsiteY236" fmla="*/ 387557 h 1684729"/>
              <a:gd name="connsiteX237" fmla="*/ 1458495 w 1741017"/>
              <a:gd name="connsiteY237" fmla="*/ 378443 h 1684729"/>
              <a:gd name="connsiteX238" fmla="*/ 1470647 w 1741017"/>
              <a:gd name="connsiteY238" fmla="*/ 369329 h 1684729"/>
              <a:gd name="connsiteX239" fmla="*/ 1482798 w 1741017"/>
              <a:gd name="connsiteY239" fmla="*/ 366292 h 1684729"/>
              <a:gd name="connsiteX240" fmla="*/ 1494950 w 1741017"/>
              <a:gd name="connsiteY240" fmla="*/ 360216 h 1684729"/>
              <a:gd name="connsiteX241" fmla="*/ 1504063 w 1741017"/>
              <a:gd name="connsiteY241" fmla="*/ 354140 h 1684729"/>
              <a:gd name="connsiteX242" fmla="*/ 1519253 w 1741017"/>
              <a:gd name="connsiteY242" fmla="*/ 351102 h 1684729"/>
              <a:gd name="connsiteX243" fmla="*/ 1534442 w 1741017"/>
              <a:gd name="connsiteY243" fmla="*/ 341989 h 1684729"/>
              <a:gd name="connsiteX244" fmla="*/ 1583510 w 1741017"/>
              <a:gd name="connsiteY244" fmla="*/ 351925 h 1684729"/>
              <a:gd name="connsiteX245" fmla="*/ 1698487 w 1741017"/>
              <a:gd name="connsiteY245" fmla="*/ 329837 h 1684729"/>
              <a:gd name="connsiteX246" fmla="*/ 1707601 w 1741017"/>
              <a:gd name="connsiteY246" fmla="*/ 326799 h 1684729"/>
              <a:gd name="connsiteX247" fmla="*/ 1728866 w 1741017"/>
              <a:gd name="connsiteY247" fmla="*/ 311610 h 1684729"/>
              <a:gd name="connsiteX248" fmla="*/ 1731904 w 1741017"/>
              <a:gd name="connsiteY248" fmla="*/ 302496 h 1684729"/>
              <a:gd name="connsiteX249" fmla="*/ 1737980 w 1741017"/>
              <a:gd name="connsiteY249" fmla="*/ 287307 h 1684729"/>
              <a:gd name="connsiteX250" fmla="*/ 1741017 w 1741017"/>
              <a:gd name="connsiteY250" fmla="*/ 266042 h 1684729"/>
              <a:gd name="connsiteX251" fmla="*/ 1731904 w 1741017"/>
              <a:gd name="connsiteY251" fmla="*/ 226549 h 1684729"/>
              <a:gd name="connsiteX252" fmla="*/ 1722790 w 1741017"/>
              <a:gd name="connsiteY252" fmla="*/ 205284 h 1684729"/>
              <a:gd name="connsiteX253" fmla="*/ 1719752 w 1741017"/>
              <a:gd name="connsiteY253" fmla="*/ 187057 h 1684729"/>
              <a:gd name="connsiteX254" fmla="*/ 1716714 w 1741017"/>
              <a:gd name="connsiteY254" fmla="*/ 177943 h 1684729"/>
              <a:gd name="connsiteX255" fmla="*/ 1701525 w 1741017"/>
              <a:gd name="connsiteY255" fmla="*/ 138451 h 1684729"/>
              <a:gd name="connsiteX256" fmla="*/ 1698487 w 1741017"/>
              <a:gd name="connsiteY256" fmla="*/ 129337 h 1684729"/>
              <a:gd name="connsiteX257" fmla="*/ 1683298 w 1741017"/>
              <a:gd name="connsiteY257" fmla="*/ 111110 h 1684729"/>
              <a:gd name="connsiteX258" fmla="*/ 1674184 w 1741017"/>
              <a:gd name="connsiteY258" fmla="*/ 98959 h 1684729"/>
              <a:gd name="connsiteX259" fmla="*/ 1662033 w 1741017"/>
              <a:gd name="connsiteY259" fmla="*/ 86807 h 1684729"/>
              <a:gd name="connsiteX260" fmla="*/ 1649881 w 1741017"/>
              <a:gd name="connsiteY260" fmla="*/ 68580 h 1684729"/>
              <a:gd name="connsiteX261" fmla="*/ 1640768 w 1741017"/>
              <a:gd name="connsiteY261" fmla="*/ 59466 h 1684729"/>
              <a:gd name="connsiteX262" fmla="*/ 1634692 w 1741017"/>
              <a:gd name="connsiteY262" fmla="*/ 50353 h 1684729"/>
              <a:gd name="connsiteX263" fmla="*/ 1601275 w 1741017"/>
              <a:gd name="connsiteY263" fmla="*/ 32126 h 1684729"/>
              <a:gd name="connsiteX264" fmla="*/ 1583048 w 1741017"/>
              <a:gd name="connsiteY264" fmla="*/ 23012 h 1684729"/>
              <a:gd name="connsiteX265" fmla="*/ 1592984 w 1741017"/>
              <a:gd name="connsiteY265" fmla="*/ 1285 h 1684729"/>
              <a:gd name="connsiteX266" fmla="*/ 1552669 w 1741017"/>
              <a:gd name="connsiteY266" fmla="*/ 41239 h 1684729"/>
              <a:gd name="connsiteX267" fmla="*/ 1620939 w 1741017"/>
              <a:gd name="connsiteY267" fmla="*/ 4272 h 1684729"/>
              <a:gd name="connsiteX268" fmla="*/ 1595554 w 1741017"/>
              <a:gd name="connsiteY268" fmla="*/ 9164 h 1684729"/>
              <a:gd name="connsiteX269" fmla="*/ 1599465 w 1741017"/>
              <a:gd name="connsiteY269" fmla="*/ 16373 h 1684729"/>
              <a:gd name="connsiteX270" fmla="*/ 1613876 w 1741017"/>
              <a:gd name="connsiteY270" fmla="*/ 0 h 1684729"/>
              <a:gd name="connsiteX0" fmla="*/ 1610389 w 1741017"/>
              <a:gd name="connsiteY0" fmla="*/ 2206 h 1685188"/>
              <a:gd name="connsiteX1" fmla="*/ 1558745 w 1741017"/>
              <a:gd name="connsiteY1" fmla="*/ 11319 h 1685188"/>
              <a:gd name="connsiteX2" fmla="*/ 1540518 w 1741017"/>
              <a:gd name="connsiteY2" fmla="*/ 20433 h 1685188"/>
              <a:gd name="connsiteX3" fmla="*/ 1513538 w 1741017"/>
              <a:gd name="connsiteY3" fmla="*/ 15440 h 1685188"/>
              <a:gd name="connsiteX4" fmla="*/ 1494950 w 1741017"/>
              <a:gd name="connsiteY4" fmla="*/ 47774 h 1685188"/>
              <a:gd name="connsiteX5" fmla="*/ 1479760 w 1741017"/>
              <a:gd name="connsiteY5" fmla="*/ 53850 h 1685188"/>
              <a:gd name="connsiteX6" fmla="*/ 1437230 w 1741017"/>
              <a:gd name="connsiteY6" fmla="*/ 59925 h 1685188"/>
              <a:gd name="connsiteX7" fmla="*/ 1400776 w 1741017"/>
              <a:gd name="connsiteY7" fmla="*/ 66001 h 1685188"/>
              <a:gd name="connsiteX8" fmla="*/ 1397738 w 1741017"/>
              <a:gd name="connsiteY8" fmla="*/ 105493 h 1685188"/>
              <a:gd name="connsiteX9" fmla="*/ 1406851 w 1741017"/>
              <a:gd name="connsiteY9" fmla="*/ 114607 h 1685188"/>
              <a:gd name="connsiteX10" fmla="*/ 1400776 w 1741017"/>
              <a:gd name="connsiteY10" fmla="*/ 144986 h 1685188"/>
              <a:gd name="connsiteX11" fmla="*/ 1397738 w 1741017"/>
              <a:gd name="connsiteY11" fmla="*/ 154099 h 1685188"/>
              <a:gd name="connsiteX12" fmla="*/ 1385586 w 1741017"/>
              <a:gd name="connsiteY12" fmla="*/ 160175 h 1685188"/>
              <a:gd name="connsiteX13" fmla="*/ 1376473 w 1741017"/>
              <a:gd name="connsiteY13" fmla="*/ 166251 h 1685188"/>
              <a:gd name="connsiteX14" fmla="*/ 1312677 w 1741017"/>
              <a:gd name="connsiteY14" fmla="*/ 172327 h 1685188"/>
              <a:gd name="connsiteX15" fmla="*/ 1300526 w 1741017"/>
              <a:gd name="connsiteY15" fmla="*/ 181440 h 1685188"/>
              <a:gd name="connsiteX16" fmla="*/ 1288374 w 1741017"/>
              <a:gd name="connsiteY16" fmla="*/ 199668 h 1685188"/>
              <a:gd name="connsiteX17" fmla="*/ 1273185 w 1741017"/>
              <a:gd name="connsiteY17" fmla="*/ 202705 h 1685188"/>
              <a:gd name="connsiteX18" fmla="*/ 1248882 w 1741017"/>
              <a:gd name="connsiteY18" fmla="*/ 230046 h 1685188"/>
              <a:gd name="connsiteX19" fmla="*/ 1245844 w 1741017"/>
              <a:gd name="connsiteY19" fmla="*/ 239160 h 1685188"/>
              <a:gd name="connsiteX20" fmla="*/ 1239768 w 1741017"/>
              <a:gd name="connsiteY20" fmla="*/ 251311 h 1685188"/>
              <a:gd name="connsiteX21" fmla="*/ 1236730 w 1741017"/>
              <a:gd name="connsiteY21" fmla="*/ 260425 h 1685188"/>
              <a:gd name="connsiteX22" fmla="*/ 1206352 w 1741017"/>
              <a:gd name="connsiteY22" fmla="*/ 281690 h 1685188"/>
              <a:gd name="connsiteX23" fmla="*/ 1188124 w 1741017"/>
              <a:gd name="connsiteY23" fmla="*/ 287766 h 1685188"/>
              <a:gd name="connsiteX24" fmla="*/ 1148632 w 1741017"/>
              <a:gd name="connsiteY24" fmla="*/ 290804 h 1685188"/>
              <a:gd name="connsiteX25" fmla="*/ 1115215 w 1741017"/>
              <a:gd name="connsiteY25" fmla="*/ 299917 h 1685188"/>
              <a:gd name="connsiteX26" fmla="*/ 1103064 w 1741017"/>
              <a:gd name="connsiteY26" fmla="*/ 302955 h 1685188"/>
              <a:gd name="connsiteX27" fmla="*/ 1093950 w 1741017"/>
              <a:gd name="connsiteY27" fmla="*/ 305993 h 1685188"/>
              <a:gd name="connsiteX28" fmla="*/ 1100026 w 1741017"/>
              <a:gd name="connsiteY28" fmla="*/ 324220 h 1685188"/>
              <a:gd name="connsiteX29" fmla="*/ 1106102 w 1741017"/>
              <a:gd name="connsiteY29" fmla="*/ 342448 h 1685188"/>
              <a:gd name="connsiteX30" fmla="*/ 1106102 w 1741017"/>
              <a:gd name="connsiteY30" fmla="*/ 391054 h 1685188"/>
              <a:gd name="connsiteX31" fmla="*/ 1090912 w 1741017"/>
              <a:gd name="connsiteY31" fmla="*/ 384978 h 1685188"/>
              <a:gd name="connsiteX32" fmla="*/ 1072685 w 1741017"/>
              <a:gd name="connsiteY32" fmla="*/ 360675 h 1685188"/>
              <a:gd name="connsiteX33" fmla="*/ 1060534 w 1741017"/>
              <a:gd name="connsiteY33" fmla="*/ 357637 h 1685188"/>
              <a:gd name="connsiteX34" fmla="*/ 1042307 w 1741017"/>
              <a:gd name="connsiteY34" fmla="*/ 363713 h 1685188"/>
              <a:gd name="connsiteX35" fmla="*/ 1030155 w 1741017"/>
              <a:gd name="connsiteY35" fmla="*/ 366751 h 1685188"/>
              <a:gd name="connsiteX36" fmla="*/ 1021041 w 1741017"/>
              <a:gd name="connsiteY36" fmla="*/ 378902 h 1685188"/>
              <a:gd name="connsiteX37" fmla="*/ 1002814 w 1741017"/>
              <a:gd name="connsiteY37" fmla="*/ 397129 h 1685188"/>
              <a:gd name="connsiteX38" fmla="*/ 999776 w 1741017"/>
              <a:gd name="connsiteY38" fmla="*/ 406243 h 1685188"/>
              <a:gd name="connsiteX39" fmla="*/ 1002814 w 1741017"/>
              <a:gd name="connsiteY39" fmla="*/ 479152 h 1685188"/>
              <a:gd name="connsiteX40" fmla="*/ 1008890 w 1741017"/>
              <a:gd name="connsiteY40" fmla="*/ 497379 h 1685188"/>
              <a:gd name="connsiteX41" fmla="*/ 1018004 w 1741017"/>
              <a:gd name="connsiteY41" fmla="*/ 509531 h 1685188"/>
              <a:gd name="connsiteX42" fmla="*/ 1024079 w 1741017"/>
              <a:gd name="connsiteY42" fmla="*/ 597629 h 1685188"/>
              <a:gd name="connsiteX43" fmla="*/ 1030155 w 1741017"/>
              <a:gd name="connsiteY43" fmla="*/ 609781 h 1685188"/>
              <a:gd name="connsiteX44" fmla="*/ 1036231 w 1741017"/>
              <a:gd name="connsiteY44" fmla="*/ 640159 h 1685188"/>
              <a:gd name="connsiteX45" fmla="*/ 1039269 w 1741017"/>
              <a:gd name="connsiteY45" fmla="*/ 655349 h 1685188"/>
              <a:gd name="connsiteX46" fmla="*/ 1036231 w 1741017"/>
              <a:gd name="connsiteY46" fmla="*/ 664462 h 1685188"/>
              <a:gd name="connsiteX47" fmla="*/ 1021041 w 1741017"/>
              <a:gd name="connsiteY47" fmla="*/ 670538 h 1685188"/>
              <a:gd name="connsiteX48" fmla="*/ 987625 w 1741017"/>
              <a:gd name="connsiteY48" fmla="*/ 679652 h 1685188"/>
              <a:gd name="connsiteX49" fmla="*/ 945095 w 1741017"/>
              <a:gd name="connsiteY49" fmla="*/ 691803 h 1685188"/>
              <a:gd name="connsiteX50" fmla="*/ 929905 w 1741017"/>
              <a:gd name="connsiteY50" fmla="*/ 700917 h 1685188"/>
              <a:gd name="connsiteX51" fmla="*/ 914716 w 1741017"/>
              <a:gd name="connsiteY51" fmla="*/ 713068 h 1685188"/>
              <a:gd name="connsiteX52" fmla="*/ 890413 w 1741017"/>
              <a:gd name="connsiteY52" fmla="*/ 722182 h 1685188"/>
              <a:gd name="connsiteX53" fmla="*/ 872186 w 1741017"/>
              <a:gd name="connsiteY53" fmla="*/ 740409 h 1685188"/>
              <a:gd name="connsiteX54" fmla="*/ 853958 w 1741017"/>
              <a:gd name="connsiteY54" fmla="*/ 758636 h 1685188"/>
              <a:gd name="connsiteX55" fmla="*/ 829655 w 1741017"/>
              <a:gd name="connsiteY55" fmla="*/ 767750 h 1685188"/>
              <a:gd name="connsiteX56" fmla="*/ 817504 w 1741017"/>
              <a:gd name="connsiteY56" fmla="*/ 773826 h 1685188"/>
              <a:gd name="connsiteX57" fmla="*/ 802314 w 1741017"/>
              <a:gd name="connsiteY57" fmla="*/ 779901 h 1685188"/>
              <a:gd name="connsiteX58" fmla="*/ 793201 w 1741017"/>
              <a:gd name="connsiteY58" fmla="*/ 785977 h 1685188"/>
              <a:gd name="connsiteX59" fmla="*/ 762822 w 1741017"/>
              <a:gd name="connsiteY59" fmla="*/ 801167 h 1685188"/>
              <a:gd name="connsiteX60" fmla="*/ 747633 w 1741017"/>
              <a:gd name="connsiteY60" fmla="*/ 792053 h 1685188"/>
              <a:gd name="connsiteX61" fmla="*/ 683837 w 1741017"/>
              <a:gd name="connsiteY61" fmla="*/ 795091 h 1685188"/>
              <a:gd name="connsiteX62" fmla="*/ 674724 w 1741017"/>
              <a:gd name="connsiteY62" fmla="*/ 798129 h 1685188"/>
              <a:gd name="connsiteX63" fmla="*/ 665610 w 1741017"/>
              <a:gd name="connsiteY63" fmla="*/ 804204 h 1685188"/>
              <a:gd name="connsiteX64" fmla="*/ 656497 w 1741017"/>
              <a:gd name="connsiteY64" fmla="*/ 782939 h 1685188"/>
              <a:gd name="connsiteX65" fmla="*/ 650421 w 1741017"/>
              <a:gd name="connsiteY65" fmla="*/ 755598 h 1685188"/>
              <a:gd name="connsiteX66" fmla="*/ 647383 w 1741017"/>
              <a:gd name="connsiteY66" fmla="*/ 743447 h 1685188"/>
              <a:gd name="connsiteX67" fmla="*/ 629156 w 1741017"/>
              <a:gd name="connsiteY67" fmla="*/ 710030 h 1685188"/>
              <a:gd name="connsiteX68" fmla="*/ 610928 w 1741017"/>
              <a:gd name="connsiteY68" fmla="*/ 700917 h 1685188"/>
              <a:gd name="connsiteX69" fmla="*/ 598777 w 1741017"/>
              <a:gd name="connsiteY69" fmla="*/ 694841 h 1685188"/>
              <a:gd name="connsiteX70" fmla="*/ 556247 w 1741017"/>
              <a:gd name="connsiteY70" fmla="*/ 655349 h 1685188"/>
              <a:gd name="connsiteX71" fmla="*/ 541057 w 1741017"/>
              <a:gd name="connsiteY71" fmla="*/ 640159 h 1685188"/>
              <a:gd name="connsiteX72" fmla="*/ 534982 w 1741017"/>
              <a:gd name="connsiteY72" fmla="*/ 631046 h 1685188"/>
              <a:gd name="connsiteX73" fmla="*/ 522830 w 1741017"/>
              <a:gd name="connsiteY73" fmla="*/ 628008 h 1685188"/>
              <a:gd name="connsiteX74" fmla="*/ 471186 w 1741017"/>
              <a:gd name="connsiteY74" fmla="*/ 634084 h 1685188"/>
              <a:gd name="connsiteX75" fmla="*/ 465110 w 1741017"/>
              <a:gd name="connsiteY75" fmla="*/ 667500 h 1685188"/>
              <a:gd name="connsiteX76" fmla="*/ 468148 w 1741017"/>
              <a:gd name="connsiteY76" fmla="*/ 676614 h 1685188"/>
              <a:gd name="connsiteX77" fmla="*/ 434732 w 1741017"/>
              <a:gd name="connsiteY77" fmla="*/ 673576 h 1685188"/>
              <a:gd name="connsiteX78" fmla="*/ 428656 w 1741017"/>
              <a:gd name="connsiteY78" fmla="*/ 661424 h 1685188"/>
              <a:gd name="connsiteX79" fmla="*/ 422580 w 1741017"/>
              <a:gd name="connsiteY79" fmla="*/ 646235 h 1685188"/>
              <a:gd name="connsiteX80" fmla="*/ 413467 w 1741017"/>
              <a:gd name="connsiteY80" fmla="*/ 640159 h 1685188"/>
              <a:gd name="connsiteX81" fmla="*/ 361823 w 1741017"/>
              <a:gd name="connsiteY81" fmla="*/ 643197 h 1685188"/>
              <a:gd name="connsiteX82" fmla="*/ 380050 w 1741017"/>
              <a:gd name="connsiteY82" fmla="*/ 716106 h 1685188"/>
              <a:gd name="connsiteX83" fmla="*/ 386126 w 1741017"/>
              <a:gd name="connsiteY83" fmla="*/ 725220 h 1685188"/>
              <a:gd name="connsiteX84" fmla="*/ 395239 w 1741017"/>
              <a:gd name="connsiteY84" fmla="*/ 740409 h 1685188"/>
              <a:gd name="connsiteX85" fmla="*/ 401315 w 1741017"/>
              <a:gd name="connsiteY85" fmla="*/ 758636 h 1685188"/>
              <a:gd name="connsiteX86" fmla="*/ 380050 w 1741017"/>
              <a:gd name="connsiteY86" fmla="*/ 770788 h 1685188"/>
              <a:gd name="connsiteX87" fmla="*/ 358785 w 1741017"/>
              <a:gd name="connsiteY87" fmla="*/ 779901 h 1685188"/>
              <a:gd name="connsiteX88" fmla="*/ 334482 w 1741017"/>
              <a:gd name="connsiteY88" fmla="*/ 782939 h 1685188"/>
              <a:gd name="connsiteX89" fmla="*/ 310179 w 1741017"/>
              <a:gd name="connsiteY89" fmla="*/ 795091 h 1685188"/>
              <a:gd name="connsiteX90" fmla="*/ 307141 w 1741017"/>
              <a:gd name="connsiteY90" fmla="*/ 813318 h 1685188"/>
              <a:gd name="connsiteX91" fmla="*/ 304103 w 1741017"/>
              <a:gd name="connsiteY91" fmla="*/ 825470 h 1685188"/>
              <a:gd name="connsiteX92" fmla="*/ 288914 w 1741017"/>
              <a:gd name="connsiteY92" fmla="*/ 831545 h 1685188"/>
              <a:gd name="connsiteX93" fmla="*/ 279800 w 1741017"/>
              <a:gd name="connsiteY93" fmla="*/ 840659 h 1685188"/>
              <a:gd name="connsiteX94" fmla="*/ 270687 w 1741017"/>
              <a:gd name="connsiteY94" fmla="*/ 843697 h 1685188"/>
              <a:gd name="connsiteX95" fmla="*/ 264611 w 1741017"/>
              <a:gd name="connsiteY95" fmla="*/ 852810 h 1685188"/>
              <a:gd name="connsiteX96" fmla="*/ 255497 w 1741017"/>
              <a:gd name="connsiteY96" fmla="*/ 855848 h 1685188"/>
              <a:gd name="connsiteX97" fmla="*/ 243346 w 1741017"/>
              <a:gd name="connsiteY97" fmla="*/ 861924 h 1685188"/>
              <a:gd name="connsiteX98" fmla="*/ 200815 w 1741017"/>
              <a:gd name="connsiteY98" fmla="*/ 858886 h 1685188"/>
              <a:gd name="connsiteX99" fmla="*/ 191702 w 1741017"/>
              <a:gd name="connsiteY99" fmla="*/ 852810 h 1685188"/>
              <a:gd name="connsiteX100" fmla="*/ 130944 w 1741017"/>
              <a:gd name="connsiteY100" fmla="*/ 858886 h 1685188"/>
              <a:gd name="connsiteX101" fmla="*/ 97528 w 1741017"/>
              <a:gd name="connsiteY101" fmla="*/ 871038 h 1685188"/>
              <a:gd name="connsiteX102" fmla="*/ 82338 w 1741017"/>
              <a:gd name="connsiteY102" fmla="*/ 880151 h 1685188"/>
              <a:gd name="connsiteX103" fmla="*/ 70187 w 1741017"/>
              <a:gd name="connsiteY103" fmla="*/ 886227 h 1685188"/>
              <a:gd name="connsiteX104" fmla="*/ 42846 w 1741017"/>
              <a:gd name="connsiteY104" fmla="*/ 901416 h 1685188"/>
              <a:gd name="connsiteX105" fmla="*/ 33732 w 1741017"/>
              <a:gd name="connsiteY105" fmla="*/ 907492 h 1685188"/>
              <a:gd name="connsiteX106" fmla="*/ 30695 w 1741017"/>
              <a:gd name="connsiteY106" fmla="*/ 919644 h 1685188"/>
              <a:gd name="connsiteX107" fmla="*/ 27657 w 1741017"/>
              <a:gd name="connsiteY107" fmla="*/ 928757 h 1685188"/>
              <a:gd name="connsiteX108" fmla="*/ 21581 w 1741017"/>
              <a:gd name="connsiteY108" fmla="*/ 953060 h 1685188"/>
              <a:gd name="connsiteX109" fmla="*/ 36770 w 1741017"/>
              <a:gd name="connsiteY109" fmla="*/ 977363 h 1685188"/>
              <a:gd name="connsiteX110" fmla="*/ 51960 w 1741017"/>
              <a:gd name="connsiteY110" fmla="*/ 1010780 h 1685188"/>
              <a:gd name="connsiteX111" fmla="*/ 54998 w 1741017"/>
              <a:gd name="connsiteY111" fmla="*/ 1025969 h 1685188"/>
              <a:gd name="connsiteX112" fmla="*/ 64111 w 1741017"/>
              <a:gd name="connsiteY112" fmla="*/ 1038121 h 1685188"/>
              <a:gd name="connsiteX113" fmla="*/ 64111 w 1741017"/>
              <a:gd name="connsiteY113" fmla="*/ 1092802 h 1685188"/>
              <a:gd name="connsiteX114" fmla="*/ 58035 w 1741017"/>
              <a:gd name="connsiteY114" fmla="*/ 1101916 h 1685188"/>
              <a:gd name="connsiteX115" fmla="*/ 54998 w 1741017"/>
              <a:gd name="connsiteY115" fmla="*/ 1114068 h 1685188"/>
              <a:gd name="connsiteX116" fmla="*/ 48922 w 1741017"/>
              <a:gd name="connsiteY116" fmla="*/ 1126219 h 1685188"/>
              <a:gd name="connsiteX117" fmla="*/ 42846 w 1741017"/>
              <a:gd name="connsiteY117" fmla="*/ 1262923 h 1685188"/>
              <a:gd name="connsiteX118" fmla="*/ 33732 w 1741017"/>
              <a:gd name="connsiteY118" fmla="*/ 1290264 h 1685188"/>
              <a:gd name="connsiteX119" fmla="*/ 15505 w 1741017"/>
              <a:gd name="connsiteY119" fmla="*/ 1299378 h 1685188"/>
              <a:gd name="connsiteX120" fmla="*/ 3354 w 1741017"/>
              <a:gd name="connsiteY120" fmla="*/ 1308491 h 1685188"/>
              <a:gd name="connsiteX121" fmla="*/ 3354 w 1741017"/>
              <a:gd name="connsiteY121" fmla="*/ 1329757 h 1685188"/>
              <a:gd name="connsiteX122" fmla="*/ 12467 w 1741017"/>
              <a:gd name="connsiteY122" fmla="*/ 1335832 h 1685188"/>
              <a:gd name="connsiteX123" fmla="*/ 15505 w 1741017"/>
              <a:gd name="connsiteY123" fmla="*/ 1344946 h 1685188"/>
              <a:gd name="connsiteX124" fmla="*/ 24619 w 1741017"/>
              <a:gd name="connsiteY124" fmla="*/ 1347984 h 1685188"/>
              <a:gd name="connsiteX125" fmla="*/ 39808 w 1741017"/>
              <a:gd name="connsiteY125" fmla="*/ 1351022 h 1685188"/>
              <a:gd name="connsiteX126" fmla="*/ 51960 w 1741017"/>
              <a:gd name="connsiteY126" fmla="*/ 1354060 h 1685188"/>
              <a:gd name="connsiteX127" fmla="*/ 112717 w 1741017"/>
              <a:gd name="connsiteY127" fmla="*/ 1360135 h 1685188"/>
              <a:gd name="connsiteX128" fmla="*/ 197778 w 1741017"/>
              <a:gd name="connsiteY128" fmla="*/ 1366211 h 1685188"/>
              <a:gd name="connsiteX129" fmla="*/ 209929 w 1741017"/>
              <a:gd name="connsiteY129" fmla="*/ 1369249 h 1685188"/>
              <a:gd name="connsiteX130" fmla="*/ 231194 w 1741017"/>
              <a:gd name="connsiteY130" fmla="*/ 1384438 h 1685188"/>
              <a:gd name="connsiteX131" fmla="*/ 243346 w 1741017"/>
              <a:gd name="connsiteY131" fmla="*/ 1387476 h 1685188"/>
              <a:gd name="connsiteX132" fmla="*/ 252459 w 1741017"/>
              <a:gd name="connsiteY132" fmla="*/ 1390514 h 1685188"/>
              <a:gd name="connsiteX133" fmla="*/ 264611 w 1741017"/>
              <a:gd name="connsiteY133" fmla="*/ 1396590 h 1685188"/>
              <a:gd name="connsiteX134" fmla="*/ 304103 w 1741017"/>
              <a:gd name="connsiteY134" fmla="*/ 1399628 h 1685188"/>
              <a:gd name="connsiteX135" fmla="*/ 313217 w 1741017"/>
              <a:gd name="connsiteY135" fmla="*/ 1408741 h 1685188"/>
              <a:gd name="connsiteX136" fmla="*/ 343596 w 1741017"/>
              <a:gd name="connsiteY136" fmla="*/ 1442158 h 1685188"/>
              <a:gd name="connsiteX137" fmla="*/ 355747 w 1741017"/>
              <a:gd name="connsiteY137" fmla="*/ 1448234 h 1685188"/>
              <a:gd name="connsiteX138" fmla="*/ 367899 w 1741017"/>
              <a:gd name="connsiteY138" fmla="*/ 1457347 h 1685188"/>
              <a:gd name="connsiteX139" fmla="*/ 398277 w 1741017"/>
              <a:gd name="connsiteY139" fmla="*/ 1463423 h 1685188"/>
              <a:gd name="connsiteX140" fmla="*/ 410429 w 1741017"/>
              <a:gd name="connsiteY140" fmla="*/ 1490764 h 1685188"/>
              <a:gd name="connsiteX141" fmla="*/ 437770 w 1741017"/>
              <a:gd name="connsiteY141" fmla="*/ 1499878 h 1685188"/>
              <a:gd name="connsiteX142" fmla="*/ 468148 w 1741017"/>
              <a:gd name="connsiteY142" fmla="*/ 1508991 h 1685188"/>
              <a:gd name="connsiteX143" fmla="*/ 489413 w 1741017"/>
              <a:gd name="connsiteY143" fmla="*/ 1530256 h 1685188"/>
              <a:gd name="connsiteX144" fmla="*/ 513716 w 1741017"/>
              <a:gd name="connsiteY144" fmla="*/ 1545446 h 1685188"/>
              <a:gd name="connsiteX145" fmla="*/ 534982 w 1741017"/>
              <a:gd name="connsiteY145" fmla="*/ 1566711 h 1685188"/>
              <a:gd name="connsiteX146" fmla="*/ 541057 w 1741017"/>
              <a:gd name="connsiteY146" fmla="*/ 1575824 h 1685188"/>
              <a:gd name="connsiteX147" fmla="*/ 565360 w 1741017"/>
              <a:gd name="connsiteY147" fmla="*/ 1591014 h 1685188"/>
              <a:gd name="connsiteX148" fmla="*/ 598777 w 1741017"/>
              <a:gd name="connsiteY148" fmla="*/ 1597089 h 1685188"/>
              <a:gd name="connsiteX149" fmla="*/ 635231 w 1741017"/>
              <a:gd name="connsiteY149" fmla="*/ 1612279 h 1685188"/>
              <a:gd name="connsiteX150" fmla="*/ 650421 w 1741017"/>
              <a:gd name="connsiteY150" fmla="*/ 1615317 h 1685188"/>
              <a:gd name="connsiteX151" fmla="*/ 668648 w 1741017"/>
              <a:gd name="connsiteY151" fmla="*/ 1618355 h 1685188"/>
              <a:gd name="connsiteX152" fmla="*/ 705103 w 1741017"/>
              <a:gd name="connsiteY152" fmla="*/ 1630506 h 1685188"/>
              <a:gd name="connsiteX153" fmla="*/ 714216 w 1741017"/>
              <a:gd name="connsiteY153" fmla="*/ 1633544 h 1685188"/>
              <a:gd name="connsiteX154" fmla="*/ 729406 w 1741017"/>
              <a:gd name="connsiteY154" fmla="*/ 1648733 h 1685188"/>
              <a:gd name="connsiteX155" fmla="*/ 744595 w 1741017"/>
              <a:gd name="connsiteY155" fmla="*/ 1657847 h 1685188"/>
              <a:gd name="connsiteX156" fmla="*/ 765860 w 1741017"/>
              <a:gd name="connsiteY156" fmla="*/ 1660885 h 1685188"/>
              <a:gd name="connsiteX157" fmla="*/ 808390 w 1741017"/>
              <a:gd name="connsiteY157" fmla="*/ 1663923 h 1685188"/>
              <a:gd name="connsiteX158" fmla="*/ 835731 w 1741017"/>
              <a:gd name="connsiteY158" fmla="*/ 1666961 h 1685188"/>
              <a:gd name="connsiteX159" fmla="*/ 847883 w 1741017"/>
              <a:gd name="connsiteY159" fmla="*/ 1669998 h 1685188"/>
              <a:gd name="connsiteX160" fmla="*/ 856996 w 1741017"/>
              <a:gd name="connsiteY160" fmla="*/ 1673036 h 1685188"/>
              <a:gd name="connsiteX161" fmla="*/ 945095 w 1741017"/>
              <a:gd name="connsiteY161" fmla="*/ 1676074 h 1685188"/>
              <a:gd name="connsiteX162" fmla="*/ 969398 w 1741017"/>
              <a:gd name="connsiteY162" fmla="*/ 1679112 h 1685188"/>
              <a:gd name="connsiteX163" fmla="*/ 996738 w 1741017"/>
              <a:gd name="connsiteY163" fmla="*/ 1682150 h 1685188"/>
              <a:gd name="connsiteX164" fmla="*/ 1008890 w 1741017"/>
              <a:gd name="connsiteY164" fmla="*/ 1685188 h 1685188"/>
              <a:gd name="connsiteX165" fmla="*/ 1254958 w 1741017"/>
              <a:gd name="connsiteY165" fmla="*/ 1682150 h 1685188"/>
              <a:gd name="connsiteX166" fmla="*/ 1264071 w 1741017"/>
              <a:gd name="connsiteY166" fmla="*/ 1673036 h 1685188"/>
              <a:gd name="connsiteX167" fmla="*/ 1276223 w 1741017"/>
              <a:gd name="connsiteY167" fmla="*/ 1666961 h 1685188"/>
              <a:gd name="connsiteX168" fmla="*/ 1285336 w 1741017"/>
              <a:gd name="connsiteY168" fmla="*/ 1657847 h 1685188"/>
              <a:gd name="connsiteX169" fmla="*/ 1294450 w 1741017"/>
              <a:gd name="connsiteY169" fmla="*/ 1651771 h 1685188"/>
              <a:gd name="connsiteX170" fmla="*/ 1312677 w 1741017"/>
              <a:gd name="connsiteY170" fmla="*/ 1633544 h 1685188"/>
              <a:gd name="connsiteX171" fmla="*/ 1315715 w 1741017"/>
              <a:gd name="connsiteY171" fmla="*/ 1621392 h 1685188"/>
              <a:gd name="connsiteX172" fmla="*/ 1321791 w 1741017"/>
              <a:gd name="connsiteY172" fmla="*/ 1603165 h 1685188"/>
              <a:gd name="connsiteX173" fmla="*/ 1312677 w 1741017"/>
              <a:gd name="connsiteY173" fmla="*/ 1581900 h 1685188"/>
              <a:gd name="connsiteX174" fmla="*/ 1303564 w 1741017"/>
              <a:gd name="connsiteY174" fmla="*/ 1521143 h 1685188"/>
              <a:gd name="connsiteX175" fmla="*/ 1306602 w 1741017"/>
              <a:gd name="connsiteY175" fmla="*/ 1460385 h 1685188"/>
              <a:gd name="connsiteX176" fmla="*/ 1315715 w 1741017"/>
              <a:gd name="connsiteY176" fmla="*/ 1448234 h 1685188"/>
              <a:gd name="connsiteX177" fmla="*/ 1318753 w 1741017"/>
              <a:gd name="connsiteY177" fmla="*/ 1439120 h 1685188"/>
              <a:gd name="connsiteX178" fmla="*/ 1361283 w 1741017"/>
              <a:gd name="connsiteY178" fmla="*/ 1402666 h 1685188"/>
              <a:gd name="connsiteX179" fmla="*/ 1370397 w 1741017"/>
              <a:gd name="connsiteY179" fmla="*/ 1399628 h 1685188"/>
              <a:gd name="connsiteX180" fmla="*/ 1379510 w 1741017"/>
              <a:gd name="connsiteY180" fmla="*/ 1372287 h 1685188"/>
              <a:gd name="connsiteX181" fmla="*/ 1391662 w 1741017"/>
              <a:gd name="connsiteY181" fmla="*/ 1360135 h 1685188"/>
              <a:gd name="connsiteX182" fmla="*/ 1406851 w 1741017"/>
              <a:gd name="connsiteY182" fmla="*/ 1354060 h 1685188"/>
              <a:gd name="connsiteX183" fmla="*/ 1443306 w 1741017"/>
              <a:gd name="connsiteY183" fmla="*/ 1341908 h 1685188"/>
              <a:gd name="connsiteX184" fmla="*/ 1449382 w 1741017"/>
              <a:gd name="connsiteY184" fmla="*/ 1329757 h 1685188"/>
              <a:gd name="connsiteX185" fmla="*/ 1458495 w 1741017"/>
              <a:gd name="connsiteY185" fmla="*/ 1311529 h 1685188"/>
              <a:gd name="connsiteX186" fmla="*/ 1467609 w 1741017"/>
              <a:gd name="connsiteY186" fmla="*/ 1308491 h 1685188"/>
              <a:gd name="connsiteX187" fmla="*/ 1476722 w 1741017"/>
              <a:gd name="connsiteY187" fmla="*/ 1302416 h 1685188"/>
              <a:gd name="connsiteX188" fmla="*/ 1497988 w 1741017"/>
              <a:gd name="connsiteY188" fmla="*/ 1287226 h 1685188"/>
              <a:gd name="connsiteX189" fmla="*/ 1519253 w 1741017"/>
              <a:gd name="connsiteY189" fmla="*/ 1272037 h 1685188"/>
              <a:gd name="connsiteX190" fmla="*/ 1525328 w 1741017"/>
              <a:gd name="connsiteY190" fmla="*/ 1262923 h 1685188"/>
              <a:gd name="connsiteX191" fmla="*/ 1534442 w 1741017"/>
              <a:gd name="connsiteY191" fmla="*/ 1253810 h 1685188"/>
              <a:gd name="connsiteX192" fmla="*/ 1549631 w 1741017"/>
              <a:gd name="connsiteY192" fmla="*/ 1238620 h 1685188"/>
              <a:gd name="connsiteX193" fmla="*/ 1564821 w 1741017"/>
              <a:gd name="connsiteY193" fmla="*/ 1220393 h 1685188"/>
              <a:gd name="connsiteX194" fmla="*/ 1570897 w 1741017"/>
              <a:gd name="connsiteY194" fmla="*/ 1211280 h 1685188"/>
              <a:gd name="connsiteX195" fmla="*/ 1592162 w 1741017"/>
              <a:gd name="connsiteY195" fmla="*/ 1171787 h 1685188"/>
              <a:gd name="connsiteX196" fmla="*/ 1613427 w 1741017"/>
              <a:gd name="connsiteY196" fmla="*/ 1144446 h 1685188"/>
              <a:gd name="connsiteX197" fmla="*/ 1616465 w 1741017"/>
              <a:gd name="connsiteY197" fmla="*/ 1132295 h 1685188"/>
              <a:gd name="connsiteX198" fmla="*/ 1619503 w 1741017"/>
              <a:gd name="connsiteY198" fmla="*/ 1117105 h 1685188"/>
              <a:gd name="connsiteX199" fmla="*/ 1631654 w 1741017"/>
              <a:gd name="connsiteY199" fmla="*/ 1083689 h 1685188"/>
              <a:gd name="connsiteX200" fmla="*/ 1646843 w 1741017"/>
              <a:gd name="connsiteY200" fmla="*/ 1062424 h 1685188"/>
              <a:gd name="connsiteX201" fmla="*/ 1643806 w 1741017"/>
              <a:gd name="connsiteY201" fmla="*/ 986477 h 1685188"/>
              <a:gd name="connsiteX202" fmla="*/ 1607351 w 1741017"/>
              <a:gd name="connsiteY202" fmla="*/ 980401 h 1685188"/>
              <a:gd name="connsiteX203" fmla="*/ 1592162 w 1741017"/>
              <a:gd name="connsiteY203" fmla="*/ 971288 h 1685188"/>
              <a:gd name="connsiteX204" fmla="*/ 1567859 w 1741017"/>
              <a:gd name="connsiteY204" fmla="*/ 953060 h 1685188"/>
              <a:gd name="connsiteX205" fmla="*/ 1549631 w 1741017"/>
              <a:gd name="connsiteY205" fmla="*/ 940909 h 1685188"/>
              <a:gd name="connsiteX206" fmla="*/ 1540518 w 1741017"/>
              <a:gd name="connsiteY206" fmla="*/ 934833 h 1685188"/>
              <a:gd name="connsiteX207" fmla="*/ 1513177 w 1741017"/>
              <a:gd name="connsiteY207" fmla="*/ 895341 h 1685188"/>
              <a:gd name="connsiteX208" fmla="*/ 1504063 w 1741017"/>
              <a:gd name="connsiteY208" fmla="*/ 883189 h 1685188"/>
              <a:gd name="connsiteX209" fmla="*/ 1491912 w 1741017"/>
              <a:gd name="connsiteY209" fmla="*/ 861924 h 1685188"/>
              <a:gd name="connsiteX210" fmla="*/ 1482798 w 1741017"/>
              <a:gd name="connsiteY210" fmla="*/ 858886 h 1685188"/>
              <a:gd name="connsiteX211" fmla="*/ 1452419 w 1741017"/>
              <a:gd name="connsiteY211" fmla="*/ 831545 h 1685188"/>
              <a:gd name="connsiteX212" fmla="*/ 1443306 w 1741017"/>
              <a:gd name="connsiteY212" fmla="*/ 828507 h 1685188"/>
              <a:gd name="connsiteX213" fmla="*/ 1425079 w 1741017"/>
              <a:gd name="connsiteY213" fmla="*/ 813318 h 1685188"/>
              <a:gd name="connsiteX214" fmla="*/ 1409889 w 1741017"/>
              <a:gd name="connsiteY214" fmla="*/ 807242 h 1685188"/>
              <a:gd name="connsiteX215" fmla="*/ 1400776 w 1741017"/>
              <a:gd name="connsiteY215" fmla="*/ 798129 h 1685188"/>
              <a:gd name="connsiteX216" fmla="*/ 1373435 w 1741017"/>
              <a:gd name="connsiteY216" fmla="*/ 776864 h 1685188"/>
              <a:gd name="connsiteX217" fmla="*/ 1343056 w 1741017"/>
              <a:gd name="connsiteY217" fmla="*/ 743447 h 1685188"/>
              <a:gd name="connsiteX218" fmla="*/ 1321791 w 1741017"/>
              <a:gd name="connsiteY218" fmla="*/ 728258 h 1685188"/>
              <a:gd name="connsiteX219" fmla="*/ 1303564 w 1741017"/>
              <a:gd name="connsiteY219" fmla="*/ 716106 h 1685188"/>
              <a:gd name="connsiteX220" fmla="*/ 1294450 w 1741017"/>
              <a:gd name="connsiteY220" fmla="*/ 703955 h 1685188"/>
              <a:gd name="connsiteX221" fmla="*/ 1270147 w 1741017"/>
              <a:gd name="connsiteY221" fmla="*/ 661424 h 1685188"/>
              <a:gd name="connsiteX222" fmla="*/ 1261033 w 1741017"/>
              <a:gd name="connsiteY222" fmla="*/ 628008 h 1685188"/>
              <a:gd name="connsiteX223" fmla="*/ 1254958 w 1741017"/>
              <a:gd name="connsiteY223" fmla="*/ 597629 h 1685188"/>
              <a:gd name="connsiteX224" fmla="*/ 1245844 w 1741017"/>
              <a:gd name="connsiteY224" fmla="*/ 552061 h 1685188"/>
              <a:gd name="connsiteX225" fmla="*/ 1248882 w 1741017"/>
              <a:gd name="connsiteY225" fmla="*/ 497379 h 1685188"/>
              <a:gd name="connsiteX226" fmla="*/ 1257996 w 1741017"/>
              <a:gd name="connsiteY226" fmla="*/ 494341 h 1685188"/>
              <a:gd name="connsiteX227" fmla="*/ 1273185 w 1741017"/>
              <a:gd name="connsiteY227" fmla="*/ 491303 h 1685188"/>
              <a:gd name="connsiteX228" fmla="*/ 1303564 w 1741017"/>
              <a:gd name="connsiteY228" fmla="*/ 485228 h 1685188"/>
              <a:gd name="connsiteX229" fmla="*/ 1318753 w 1741017"/>
              <a:gd name="connsiteY229" fmla="*/ 479152 h 1685188"/>
              <a:gd name="connsiteX230" fmla="*/ 1336980 w 1741017"/>
              <a:gd name="connsiteY230" fmla="*/ 470038 h 1685188"/>
              <a:gd name="connsiteX231" fmla="*/ 1361283 w 1741017"/>
              <a:gd name="connsiteY231" fmla="*/ 467000 h 1685188"/>
              <a:gd name="connsiteX232" fmla="*/ 1376473 w 1741017"/>
              <a:gd name="connsiteY232" fmla="*/ 457887 h 1685188"/>
              <a:gd name="connsiteX233" fmla="*/ 1409889 w 1741017"/>
              <a:gd name="connsiteY233" fmla="*/ 448773 h 1685188"/>
              <a:gd name="connsiteX234" fmla="*/ 1422041 w 1741017"/>
              <a:gd name="connsiteY234" fmla="*/ 442697 h 1685188"/>
              <a:gd name="connsiteX235" fmla="*/ 1431154 w 1741017"/>
              <a:gd name="connsiteY235" fmla="*/ 421432 h 1685188"/>
              <a:gd name="connsiteX236" fmla="*/ 1449382 w 1741017"/>
              <a:gd name="connsiteY236" fmla="*/ 388016 h 1685188"/>
              <a:gd name="connsiteX237" fmla="*/ 1458495 w 1741017"/>
              <a:gd name="connsiteY237" fmla="*/ 378902 h 1685188"/>
              <a:gd name="connsiteX238" fmla="*/ 1470647 w 1741017"/>
              <a:gd name="connsiteY238" fmla="*/ 369788 h 1685188"/>
              <a:gd name="connsiteX239" fmla="*/ 1482798 w 1741017"/>
              <a:gd name="connsiteY239" fmla="*/ 366751 h 1685188"/>
              <a:gd name="connsiteX240" fmla="*/ 1494950 w 1741017"/>
              <a:gd name="connsiteY240" fmla="*/ 360675 h 1685188"/>
              <a:gd name="connsiteX241" fmla="*/ 1504063 w 1741017"/>
              <a:gd name="connsiteY241" fmla="*/ 354599 h 1685188"/>
              <a:gd name="connsiteX242" fmla="*/ 1519253 w 1741017"/>
              <a:gd name="connsiteY242" fmla="*/ 351561 h 1685188"/>
              <a:gd name="connsiteX243" fmla="*/ 1534442 w 1741017"/>
              <a:gd name="connsiteY243" fmla="*/ 342448 h 1685188"/>
              <a:gd name="connsiteX244" fmla="*/ 1583510 w 1741017"/>
              <a:gd name="connsiteY244" fmla="*/ 352384 h 1685188"/>
              <a:gd name="connsiteX245" fmla="*/ 1698487 w 1741017"/>
              <a:gd name="connsiteY245" fmla="*/ 330296 h 1685188"/>
              <a:gd name="connsiteX246" fmla="*/ 1707601 w 1741017"/>
              <a:gd name="connsiteY246" fmla="*/ 327258 h 1685188"/>
              <a:gd name="connsiteX247" fmla="*/ 1728866 w 1741017"/>
              <a:gd name="connsiteY247" fmla="*/ 312069 h 1685188"/>
              <a:gd name="connsiteX248" fmla="*/ 1731904 w 1741017"/>
              <a:gd name="connsiteY248" fmla="*/ 302955 h 1685188"/>
              <a:gd name="connsiteX249" fmla="*/ 1737980 w 1741017"/>
              <a:gd name="connsiteY249" fmla="*/ 287766 h 1685188"/>
              <a:gd name="connsiteX250" fmla="*/ 1741017 w 1741017"/>
              <a:gd name="connsiteY250" fmla="*/ 266501 h 1685188"/>
              <a:gd name="connsiteX251" fmla="*/ 1731904 w 1741017"/>
              <a:gd name="connsiteY251" fmla="*/ 227008 h 1685188"/>
              <a:gd name="connsiteX252" fmla="*/ 1722790 w 1741017"/>
              <a:gd name="connsiteY252" fmla="*/ 205743 h 1685188"/>
              <a:gd name="connsiteX253" fmla="*/ 1719752 w 1741017"/>
              <a:gd name="connsiteY253" fmla="*/ 187516 h 1685188"/>
              <a:gd name="connsiteX254" fmla="*/ 1716714 w 1741017"/>
              <a:gd name="connsiteY254" fmla="*/ 178402 h 1685188"/>
              <a:gd name="connsiteX255" fmla="*/ 1701525 w 1741017"/>
              <a:gd name="connsiteY255" fmla="*/ 138910 h 1685188"/>
              <a:gd name="connsiteX256" fmla="*/ 1698487 w 1741017"/>
              <a:gd name="connsiteY256" fmla="*/ 129796 h 1685188"/>
              <a:gd name="connsiteX257" fmla="*/ 1683298 w 1741017"/>
              <a:gd name="connsiteY257" fmla="*/ 111569 h 1685188"/>
              <a:gd name="connsiteX258" fmla="*/ 1674184 w 1741017"/>
              <a:gd name="connsiteY258" fmla="*/ 99418 h 1685188"/>
              <a:gd name="connsiteX259" fmla="*/ 1662033 w 1741017"/>
              <a:gd name="connsiteY259" fmla="*/ 87266 h 1685188"/>
              <a:gd name="connsiteX260" fmla="*/ 1649881 w 1741017"/>
              <a:gd name="connsiteY260" fmla="*/ 69039 h 1685188"/>
              <a:gd name="connsiteX261" fmla="*/ 1640768 w 1741017"/>
              <a:gd name="connsiteY261" fmla="*/ 59925 h 1685188"/>
              <a:gd name="connsiteX262" fmla="*/ 1634692 w 1741017"/>
              <a:gd name="connsiteY262" fmla="*/ 50812 h 1685188"/>
              <a:gd name="connsiteX263" fmla="*/ 1601275 w 1741017"/>
              <a:gd name="connsiteY263" fmla="*/ 32585 h 1685188"/>
              <a:gd name="connsiteX264" fmla="*/ 1583048 w 1741017"/>
              <a:gd name="connsiteY264" fmla="*/ 23471 h 1685188"/>
              <a:gd name="connsiteX265" fmla="*/ 1592984 w 1741017"/>
              <a:gd name="connsiteY265" fmla="*/ 1744 h 1685188"/>
              <a:gd name="connsiteX266" fmla="*/ 1564099 w 1741017"/>
              <a:gd name="connsiteY266" fmla="*/ 1693 h 1685188"/>
              <a:gd name="connsiteX267" fmla="*/ 1620939 w 1741017"/>
              <a:gd name="connsiteY267" fmla="*/ 4731 h 1685188"/>
              <a:gd name="connsiteX268" fmla="*/ 1595554 w 1741017"/>
              <a:gd name="connsiteY268" fmla="*/ 9623 h 1685188"/>
              <a:gd name="connsiteX269" fmla="*/ 1599465 w 1741017"/>
              <a:gd name="connsiteY269" fmla="*/ 16832 h 1685188"/>
              <a:gd name="connsiteX270" fmla="*/ 1613876 w 1741017"/>
              <a:gd name="connsiteY270" fmla="*/ 459 h 1685188"/>
              <a:gd name="connsiteX0" fmla="*/ 1610389 w 1741017"/>
              <a:gd name="connsiteY0" fmla="*/ 2206 h 1685188"/>
              <a:gd name="connsiteX1" fmla="*/ 1558745 w 1741017"/>
              <a:gd name="connsiteY1" fmla="*/ 11319 h 1685188"/>
              <a:gd name="connsiteX2" fmla="*/ 1540518 w 1741017"/>
              <a:gd name="connsiteY2" fmla="*/ 20433 h 1685188"/>
              <a:gd name="connsiteX3" fmla="*/ 1513538 w 1741017"/>
              <a:gd name="connsiteY3" fmla="*/ 15440 h 1685188"/>
              <a:gd name="connsiteX4" fmla="*/ 1494950 w 1741017"/>
              <a:gd name="connsiteY4" fmla="*/ 47774 h 1685188"/>
              <a:gd name="connsiteX5" fmla="*/ 1479760 w 1741017"/>
              <a:gd name="connsiteY5" fmla="*/ 53850 h 1685188"/>
              <a:gd name="connsiteX6" fmla="*/ 1437230 w 1741017"/>
              <a:gd name="connsiteY6" fmla="*/ 59925 h 1685188"/>
              <a:gd name="connsiteX7" fmla="*/ 1400776 w 1741017"/>
              <a:gd name="connsiteY7" fmla="*/ 66001 h 1685188"/>
              <a:gd name="connsiteX8" fmla="*/ 1397738 w 1741017"/>
              <a:gd name="connsiteY8" fmla="*/ 105493 h 1685188"/>
              <a:gd name="connsiteX9" fmla="*/ 1406851 w 1741017"/>
              <a:gd name="connsiteY9" fmla="*/ 114607 h 1685188"/>
              <a:gd name="connsiteX10" fmla="*/ 1400776 w 1741017"/>
              <a:gd name="connsiteY10" fmla="*/ 144986 h 1685188"/>
              <a:gd name="connsiteX11" fmla="*/ 1397738 w 1741017"/>
              <a:gd name="connsiteY11" fmla="*/ 154099 h 1685188"/>
              <a:gd name="connsiteX12" fmla="*/ 1385586 w 1741017"/>
              <a:gd name="connsiteY12" fmla="*/ 160175 h 1685188"/>
              <a:gd name="connsiteX13" fmla="*/ 1376473 w 1741017"/>
              <a:gd name="connsiteY13" fmla="*/ 166251 h 1685188"/>
              <a:gd name="connsiteX14" fmla="*/ 1312677 w 1741017"/>
              <a:gd name="connsiteY14" fmla="*/ 172327 h 1685188"/>
              <a:gd name="connsiteX15" fmla="*/ 1300526 w 1741017"/>
              <a:gd name="connsiteY15" fmla="*/ 181440 h 1685188"/>
              <a:gd name="connsiteX16" fmla="*/ 1288374 w 1741017"/>
              <a:gd name="connsiteY16" fmla="*/ 199668 h 1685188"/>
              <a:gd name="connsiteX17" fmla="*/ 1273185 w 1741017"/>
              <a:gd name="connsiteY17" fmla="*/ 202705 h 1685188"/>
              <a:gd name="connsiteX18" fmla="*/ 1248882 w 1741017"/>
              <a:gd name="connsiteY18" fmla="*/ 230046 h 1685188"/>
              <a:gd name="connsiteX19" fmla="*/ 1245844 w 1741017"/>
              <a:gd name="connsiteY19" fmla="*/ 239160 h 1685188"/>
              <a:gd name="connsiteX20" fmla="*/ 1239768 w 1741017"/>
              <a:gd name="connsiteY20" fmla="*/ 251311 h 1685188"/>
              <a:gd name="connsiteX21" fmla="*/ 1236730 w 1741017"/>
              <a:gd name="connsiteY21" fmla="*/ 260425 h 1685188"/>
              <a:gd name="connsiteX22" fmla="*/ 1206352 w 1741017"/>
              <a:gd name="connsiteY22" fmla="*/ 281690 h 1685188"/>
              <a:gd name="connsiteX23" fmla="*/ 1188124 w 1741017"/>
              <a:gd name="connsiteY23" fmla="*/ 287766 h 1685188"/>
              <a:gd name="connsiteX24" fmla="*/ 1148632 w 1741017"/>
              <a:gd name="connsiteY24" fmla="*/ 290804 h 1685188"/>
              <a:gd name="connsiteX25" fmla="*/ 1115215 w 1741017"/>
              <a:gd name="connsiteY25" fmla="*/ 299917 h 1685188"/>
              <a:gd name="connsiteX26" fmla="*/ 1103064 w 1741017"/>
              <a:gd name="connsiteY26" fmla="*/ 302955 h 1685188"/>
              <a:gd name="connsiteX27" fmla="*/ 1093950 w 1741017"/>
              <a:gd name="connsiteY27" fmla="*/ 305993 h 1685188"/>
              <a:gd name="connsiteX28" fmla="*/ 1100026 w 1741017"/>
              <a:gd name="connsiteY28" fmla="*/ 324220 h 1685188"/>
              <a:gd name="connsiteX29" fmla="*/ 1106102 w 1741017"/>
              <a:gd name="connsiteY29" fmla="*/ 342448 h 1685188"/>
              <a:gd name="connsiteX30" fmla="*/ 1106102 w 1741017"/>
              <a:gd name="connsiteY30" fmla="*/ 391054 h 1685188"/>
              <a:gd name="connsiteX31" fmla="*/ 1090912 w 1741017"/>
              <a:gd name="connsiteY31" fmla="*/ 384978 h 1685188"/>
              <a:gd name="connsiteX32" fmla="*/ 1072685 w 1741017"/>
              <a:gd name="connsiteY32" fmla="*/ 360675 h 1685188"/>
              <a:gd name="connsiteX33" fmla="*/ 1060534 w 1741017"/>
              <a:gd name="connsiteY33" fmla="*/ 357637 h 1685188"/>
              <a:gd name="connsiteX34" fmla="*/ 1042307 w 1741017"/>
              <a:gd name="connsiteY34" fmla="*/ 363713 h 1685188"/>
              <a:gd name="connsiteX35" fmla="*/ 1030155 w 1741017"/>
              <a:gd name="connsiteY35" fmla="*/ 366751 h 1685188"/>
              <a:gd name="connsiteX36" fmla="*/ 1021041 w 1741017"/>
              <a:gd name="connsiteY36" fmla="*/ 378902 h 1685188"/>
              <a:gd name="connsiteX37" fmla="*/ 1002814 w 1741017"/>
              <a:gd name="connsiteY37" fmla="*/ 397129 h 1685188"/>
              <a:gd name="connsiteX38" fmla="*/ 999776 w 1741017"/>
              <a:gd name="connsiteY38" fmla="*/ 406243 h 1685188"/>
              <a:gd name="connsiteX39" fmla="*/ 1002814 w 1741017"/>
              <a:gd name="connsiteY39" fmla="*/ 479152 h 1685188"/>
              <a:gd name="connsiteX40" fmla="*/ 1008890 w 1741017"/>
              <a:gd name="connsiteY40" fmla="*/ 497379 h 1685188"/>
              <a:gd name="connsiteX41" fmla="*/ 1018004 w 1741017"/>
              <a:gd name="connsiteY41" fmla="*/ 509531 h 1685188"/>
              <a:gd name="connsiteX42" fmla="*/ 1024079 w 1741017"/>
              <a:gd name="connsiteY42" fmla="*/ 597629 h 1685188"/>
              <a:gd name="connsiteX43" fmla="*/ 1030155 w 1741017"/>
              <a:gd name="connsiteY43" fmla="*/ 609781 h 1685188"/>
              <a:gd name="connsiteX44" fmla="*/ 1036231 w 1741017"/>
              <a:gd name="connsiteY44" fmla="*/ 640159 h 1685188"/>
              <a:gd name="connsiteX45" fmla="*/ 1039269 w 1741017"/>
              <a:gd name="connsiteY45" fmla="*/ 655349 h 1685188"/>
              <a:gd name="connsiteX46" fmla="*/ 1036231 w 1741017"/>
              <a:gd name="connsiteY46" fmla="*/ 664462 h 1685188"/>
              <a:gd name="connsiteX47" fmla="*/ 1021041 w 1741017"/>
              <a:gd name="connsiteY47" fmla="*/ 670538 h 1685188"/>
              <a:gd name="connsiteX48" fmla="*/ 987625 w 1741017"/>
              <a:gd name="connsiteY48" fmla="*/ 679652 h 1685188"/>
              <a:gd name="connsiteX49" fmla="*/ 945095 w 1741017"/>
              <a:gd name="connsiteY49" fmla="*/ 691803 h 1685188"/>
              <a:gd name="connsiteX50" fmla="*/ 929905 w 1741017"/>
              <a:gd name="connsiteY50" fmla="*/ 700917 h 1685188"/>
              <a:gd name="connsiteX51" fmla="*/ 914716 w 1741017"/>
              <a:gd name="connsiteY51" fmla="*/ 713068 h 1685188"/>
              <a:gd name="connsiteX52" fmla="*/ 890413 w 1741017"/>
              <a:gd name="connsiteY52" fmla="*/ 722182 h 1685188"/>
              <a:gd name="connsiteX53" fmla="*/ 872186 w 1741017"/>
              <a:gd name="connsiteY53" fmla="*/ 740409 h 1685188"/>
              <a:gd name="connsiteX54" fmla="*/ 853958 w 1741017"/>
              <a:gd name="connsiteY54" fmla="*/ 758636 h 1685188"/>
              <a:gd name="connsiteX55" fmla="*/ 829655 w 1741017"/>
              <a:gd name="connsiteY55" fmla="*/ 767750 h 1685188"/>
              <a:gd name="connsiteX56" fmla="*/ 817504 w 1741017"/>
              <a:gd name="connsiteY56" fmla="*/ 773826 h 1685188"/>
              <a:gd name="connsiteX57" fmla="*/ 802314 w 1741017"/>
              <a:gd name="connsiteY57" fmla="*/ 779901 h 1685188"/>
              <a:gd name="connsiteX58" fmla="*/ 793201 w 1741017"/>
              <a:gd name="connsiteY58" fmla="*/ 785977 h 1685188"/>
              <a:gd name="connsiteX59" fmla="*/ 762822 w 1741017"/>
              <a:gd name="connsiteY59" fmla="*/ 801167 h 1685188"/>
              <a:gd name="connsiteX60" fmla="*/ 747633 w 1741017"/>
              <a:gd name="connsiteY60" fmla="*/ 792053 h 1685188"/>
              <a:gd name="connsiteX61" fmla="*/ 683837 w 1741017"/>
              <a:gd name="connsiteY61" fmla="*/ 795091 h 1685188"/>
              <a:gd name="connsiteX62" fmla="*/ 674724 w 1741017"/>
              <a:gd name="connsiteY62" fmla="*/ 798129 h 1685188"/>
              <a:gd name="connsiteX63" fmla="*/ 665610 w 1741017"/>
              <a:gd name="connsiteY63" fmla="*/ 804204 h 1685188"/>
              <a:gd name="connsiteX64" fmla="*/ 656497 w 1741017"/>
              <a:gd name="connsiteY64" fmla="*/ 782939 h 1685188"/>
              <a:gd name="connsiteX65" fmla="*/ 650421 w 1741017"/>
              <a:gd name="connsiteY65" fmla="*/ 755598 h 1685188"/>
              <a:gd name="connsiteX66" fmla="*/ 647383 w 1741017"/>
              <a:gd name="connsiteY66" fmla="*/ 743447 h 1685188"/>
              <a:gd name="connsiteX67" fmla="*/ 629156 w 1741017"/>
              <a:gd name="connsiteY67" fmla="*/ 710030 h 1685188"/>
              <a:gd name="connsiteX68" fmla="*/ 610928 w 1741017"/>
              <a:gd name="connsiteY68" fmla="*/ 700917 h 1685188"/>
              <a:gd name="connsiteX69" fmla="*/ 598777 w 1741017"/>
              <a:gd name="connsiteY69" fmla="*/ 694841 h 1685188"/>
              <a:gd name="connsiteX70" fmla="*/ 556247 w 1741017"/>
              <a:gd name="connsiteY70" fmla="*/ 655349 h 1685188"/>
              <a:gd name="connsiteX71" fmla="*/ 541057 w 1741017"/>
              <a:gd name="connsiteY71" fmla="*/ 640159 h 1685188"/>
              <a:gd name="connsiteX72" fmla="*/ 534982 w 1741017"/>
              <a:gd name="connsiteY72" fmla="*/ 631046 h 1685188"/>
              <a:gd name="connsiteX73" fmla="*/ 522830 w 1741017"/>
              <a:gd name="connsiteY73" fmla="*/ 628008 h 1685188"/>
              <a:gd name="connsiteX74" fmla="*/ 471186 w 1741017"/>
              <a:gd name="connsiteY74" fmla="*/ 634084 h 1685188"/>
              <a:gd name="connsiteX75" fmla="*/ 465110 w 1741017"/>
              <a:gd name="connsiteY75" fmla="*/ 667500 h 1685188"/>
              <a:gd name="connsiteX76" fmla="*/ 468148 w 1741017"/>
              <a:gd name="connsiteY76" fmla="*/ 676614 h 1685188"/>
              <a:gd name="connsiteX77" fmla="*/ 434732 w 1741017"/>
              <a:gd name="connsiteY77" fmla="*/ 673576 h 1685188"/>
              <a:gd name="connsiteX78" fmla="*/ 428656 w 1741017"/>
              <a:gd name="connsiteY78" fmla="*/ 661424 h 1685188"/>
              <a:gd name="connsiteX79" fmla="*/ 422580 w 1741017"/>
              <a:gd name="connsiteY79" fmla="*/ 646235 h 1685188"/>
              <a:gd name="connsiteX80" fmla="*/ 413467 w 1741017"/>
              <a:gd name="connsiteY80" fmla="*/ 640159 h 1685188"/>
              <a:gd name="connsiteX81" fmla="*/ 361823 w 1741017"/>
              <a:gd name="connsiteY81" fmla="*/ 643197 h 1685188"/>
              <a:gd name="connsiteX82" fmla="*/ 380050 w 1741017"/>
              <a:gd name="connsiteY82" fmla="*/ 716106 h 1685188"/>
              <a:gd name="connsiteX83" fmla="*/ 386126 w 1741017"/>
              <a:gd name="connsiteY83" fmla="*/ 725220 h 1685188"/>
              <a:gd name="connsiteX84" fmla="*/ 395239 w 1741017"/>
              <a:gd name="connsiteY84" fmla="*/ 740409 h 1685188"/>
              <a:gd name="connsiteX85" fmla="*/ 401315 w 1741017"/>
              <a:gd name="connsiteY85" fmla="*/ 758636 h 1685188"/>
              <a:gd name="connsiteX86" fmla="*/ 380050 w 1741017"/>
              <a:gd name="connsiteY86" fmla="*/ 770788 h 1685188"/>
              <a:gd name="connsiteX87" fmla="*/ 358785 w 1741017"/>
              <a:gd name="connsiteY87" fmla="*/ 779901 h 1685188"/>
              <a:gd name="connsiteX88" fmla="*/ 334482 w 1741017"/>
              <a:gd name="connsiteY88" fmla="*/ 782939 h 1685188"/>
              <a:gd name="connsiteX89" fmla="*/ 310179 w 1741017"/>
              <a:gd name="connsiteY89" fmla="*/ 795091 h 1685188"/>
              <a:gd name="connsiteX90" fmla="*/ 307141 w 1741017"/>
              <a:gd name="connsiteY90" fmla="*/ 813318 h 1685188"/>
              <a:gd name="connsiteX91" fmla="*/ 304103 w 1741017"/>
              <a:gd name="connsiteY91" fmla="*/ 825470 h 1685188"/>
              <a:gd name="connsiteX92" fmla="*/ 288914 w 1741017"/>
              <a:gd name="connsiteY92" fmla="*/ 831545 h 1685188"/>
              <a:gd name="connsiteX93" fmla="*/ 279800 w 1741017"/>
              <a:gd name="connsiteY93" fmla="*/ 840659 h 1685188"/>
              <a:gd name="connsiteX94" fmla="*/ 270687 w 1741017"/>
              <a:gd name="connsiteY94" fmla="*/ 843697 h 1685188"/>
              <a:gd name="connsiteX95" fmla="*/ 264611 w 1741017"/>
              <a:gd name="connsiteY95" fmla="*/ 852810 h 1685188"/>
              <a:gd name="connsiteX96" fmla="*/ 255497 w 1741017"/>
              <a:gd name="connsiteY96" fmla="*/ 855848 h 1685188"/>
              <a:gd name="connsiteX97" fmla="*/ 243346 w 1741017"/>
              <a:gd name="connsiteY97" fmla="*/ 861924 h 1685188"/>
              <a:gd name="connsiteX98" fmla="*/ 200815 w 1741017"/>
              <a:gd name="connsiteY98" fmla="*/ 858886 h 1685188"/>
              <a:gd name="connsiteX99" fmla="*/ 191702 w 1741017"/>
              <a:gd name="connsiteY99" fmla="*/ 852810 h 1685188"/>
              <a:gd name="connsiteX100" fmla="*/ 130944 w 1741017"/>
              <a:gd name="connsiteY100" fmla="*/ 858886 h 1685188"/>
              <a:gd name="connsiteX101" fmla="*/ 97528 w 1741017"/>
              <a:gd name="connsiteY101" fmla="*/ 871038 h 1685188"/>
              <a:gd name="connsiteX102" fmla="*/ 82338 w 1741017"/>
              <a:gd name="connsiteY102" fmla="*/ 880151 h 1685188"/>
              <a:gd name="connsiteX103" fmla="*/ 70187 w 1741017"/>
              <a:gd name="connsiteY103" fmla="*/ 886227 h 1685188"/>
              <a:gd name="connsiteX104" fmla="*/ 42846 w 1741017"/>
              <a:gd name="connsiteY104" fmla="*/ 901416 h 1685188"/>
              <a:gd name="connsiteX105" fmla="*/ 33732 w 1741017"/>
              <a:gd name="connsiteY105" fmla="*/ 907492 h 1685188"/>
              <a:gd name="connsiteX106" fmla="*/ 30695 w 1741017"/>
              <a:gd name="connsiteY106" fmla="*/ 919644 h 1685188"/>
              <a:gd name="connsiteX107" fmla="*/ 27657 w 1741017"/>
              <a:gd name="connsiteY107" fmla="*/ 928757 h 1685188"/>
              <a:gd name="connsiteX108" fmla="*/ 21581 w 1741017"/>
              <a:gd name="connsiteY108" fmla="*/ 953060 h 1685188"/>
              <a:gd name="connsiteX109" fmla="*/ 36770 w 1741017"/>
              <a:gd name="connsiteY109" fmla="*/ 977363 h 1685188"/>
              <a:gd name="connsiteX110" fmla="*/ 51960 w 1741017"/>
              <a:gd name="connsiteY110" fmla="*/ 1010780 h 1685188"/>
              <a:gd name="connsiteX111" fmla="*/ 54998 w 1741017"/>
              <a:gd name="connsiteY111" fmla="*/ 1025969 h 1685188"/>
              <a:gd name="connsiteX112" fmla="*/ 64111 w 1741017"/>
              <a:gd name="connsiteY112" fmla="*/ 1038121 h 1685188"/>
              <a:gd name="connsiteX113" fmla="*/ 64111 w 1741017"/>
              <a:gd name="connsiteY113" fmla="*/ 1092802 h 1685188"/>
              <a:gd name="connsiteX114" fmla="*/ 58035 w 1741017"/>
              <a:gd name="connsiteY114" fmla="*/ 1101916 h 1685188"/>
              <a:gd name="connsiteX115" fmla="*/ 54998 w 1741017"/>
              <a:gd name="connsiteY115" fmla="*/ 1114068 h 1685188"/>
              <a:gd name="connsiteX116" fmla="*/ 48922 w 1741017"/>
              <a:gd name="connsiteY116" fmla="*/ 1126219 h 1685188"/>
              <a:gd name="connsiteX117" fmla="*/ 42846 w 1741017"/>
              <a:gd name="connsiteY117" fmla="*/ 1262923 h 1685188"/>
              <a:gd name="connsiteX118" fmla="*/ 33732 w 1741017"/>
              <a:gd name="connsiteY118" fmla="*/ 1290264 h 1685188"/>
              <a:gd name="connsiteX119" fmla="*/ 15505 w 1741017"/>
              <a:gd name="connsiteY119" fmla="*/ 1299378 h 1685188"/>
              <a:gd name="connsiteX120" fmla="*/ 3354 w 1741017"/>
              <a:gd name="connsiteY120" fmla="*/ 1308491 h 1685188"/>
              <a:gd name="connsiteX121" fmla="*/ 3354 w 1741017"/>
              <a:gd name="connsiteY121" fmla="*/ 1329757 h 1685188"/>
              <a:gd name="connsiteX122" fmla="*/ 12467 w 1741017"/>
              <a:gd name="connsiteY122" fmla="*/ 1335832 h 1685188"/>
              <a:gd name="connsiteX123" fmla="*/ 15505 w 1741017"/>
              <a:gd name="connsiteY123" fmla="*/ 1344946 h 1685188"/>
              <a:gd name="connsiteX124" fmla="*/ 24619 w 1741017"/>
              <a:gd name="connsiteY124" fmla="*/ 1347984 h 1685188"/>
              <a:gd name="connsiteX125" fmla="*/ 39808 w 1741017"/>
              <a:gd name="connsiteY125" fmla="*/ 1351022 h 1685188"/>
              <a:gd name="connsiteX126" fmla="*/ 51960 w 1741017"/>
              <a:gd name="connsiteY126" fmla="*/ 1354060 h 1685188"/>
              <a:gd name="connsiteX127" fmla="*/ 112717 w 1741017"/>
              <a:gd name="connsiteY127" fmla="*/ 1360135 h 1685188"/>
              <a:gd name="connsiteX128" fmla="*/ 197778 w 1741017"/>
              <a:gd name="connsiteY128" fmla="*/ 1366211 h 1685188"/>
              <a:gd name="connsiteX129" fmla="*/ 209929 w 1741017"/>
              <a:gd name="connsiteY129" fmla="*/ 1369249 h 1685188"/>
              <a:gd name="connsiteX130" fmla="*/ 231194 w 1741017"/>
              <a:gd name="connsiteY130" fmla="*/ 1384438 h 1685188"/>
              <a:gd name="connsiteX131" fmla="*/ 243346 w 1741017"/>
              <a:gd name="connsiteY131" fmla="*/ 1387476 h 1685188"/>
              <a:gd name="connsiteX132" fmla="*/ 252459 w 1741017"/>
              <a:gd name="connsiteY132" fmla="*/ 1390514 h 1685188"/>
              <a:gd name="connsiteX133" fmla="*/ 264611 w 1741017"/>
              <a:gd name="connsiteY133" fmla="*/ 1396590 h 1685188"/>
              <a:gd name="connsiteX134" fmla="*/ 304103 w 1741017"/>
              <a:gd name="connsiteY134" fmla="*/ 1399628 h 1685188"/>
              <a:gd name="connsiteX135" fmla="*/ 313217 w 1741017"/>
              <a:gd name="connsiteY135" fmla="*/ 1408741 h 1685188"/>
              <a:gd name="connsiteX136" fmla="*/ 343596 w 1741017"/>
              <a:gd name="connsiteY136" fmla="*/ 1442158 h 1685188"/>
              <a:gd name="connsiteX137" fmla="*/ 355747 w 1741017"/>
              <a:gd name="connsiteY137" fmla="*/ 1448234 h 1685188"/>
              <a:gd name="connsiteX138" fmla="*/ 367899 w 1741017"/>
              <a:gd name="connsiteY138" fmla="*/ 1457347 h 1685188"/>
              <a:gd name="connsiteX139" fmla="*/ 398277 w 1741017"/>
              <a:gd name="connsiteY139" fmla="*/ 1463423 h 1685188"/>
              <a:gd name="connsiteX140" fmla="*/ 410429 w 1741017"/>
              <a:gd name="connsiteY140" fmla="*/ 1490764 h 1685188"/>
              <a:gd name="connsiteX141" fmla="*/ 437770 w 1741017"/>
              <a:gd name="connsiteY141" fmla="*/ 1499878 h 1685188"/>
              <a:gd name="connsiteX142" fmla="*/ 468148 w 1741017"/>
              <a:gd name="connsiteY142" fmla="*/ 1508991 h 1685188"/>
              <a:gd name="connsiteX143" fmla="*/ 489413 w 1741017"/>
              <a:gd name="connsiteY143" fmla="*/ 1530256 h 1685188"/>
              <a:gd name="connsiteX144" fmla="*/ 513716 w 1741017"/>
              <a:gd name="connsiteY144" fmla="*/ 1545446 h 1685188"/>
              <a:gd name="connsiteX145" fmla="*/ 534982 w 1741017"/>
              <a:gd name="connsiteY145" fmla="*/ 1566711 h 1685188"/>
              <a:gd name="connsiteX146" fmla="*/ 541057 w 1741017"/>
              <a:gd name="connsiteY146" fmla="*/ 1575824 h 1685188"/>
              <a:gd name="connsiteX147" fmla="*/ 565360 w 1741017"/>
              <a:gd name="connsiteY147" fmla="*/ 1591014 h 1685188"/>
              <a:gd name="connsiteX148" fmla="*/ 598777 w 1741017"/>
              <a:gd name="connsiteY148" fmla="*/ 1597089 h 1685188"/>
              <a:gd name="connsiteX149" fmla="*/ 635231 w 1741017"/>
              <a:gd name="connsiteY149" fmla="*/ 1612279 h 1685188"/>
              <a:gd name="connsiteX150" fmla="*/ 650421 w 1741017"/>
              <a:gd name="connsiteY150" fmla="*/ 1615317 h 1685188"/>
              <a:gd name="connsiteX151" fmla="*/ 668648 w 1741017"/>
              <a:gd name="connsiteY151" fmla="*/ 1618355 h 1685188"/>
              <a:gd name="connsiteX152" fmla="*/ 705103 w 1741017"/>
              <a:gd name="connsiteY152" fmla="*/ 1630506 h 1685188"/>
              <a:gd name="connsiteX153" fmla="*/ 714216 w 1741017"/>
              <a:gd name="connsiteY153" fmla="*/ 1633544 h 1685188"/>
              <a:gd name="connsiteX154" fmla="*/ 729406 w 1741017"/>
              <a:gd name="connsiteY154" fmla="*/ 1648733 h 1685188"/>
              <a:gd name="connsiteX155" fmla="*/ 744595 w 1741017"/>
              <a:gd name="connsiteY155" fmla="*/ 1657847 h 1685188"/>
              <a:gd name="connsiteX156" fmla="*/ 765860 w 1741017"/>
              <a:gd name="connsiteY156" fmla="*/ 1660885 h 1685188"/>
              <a:gd name="connsiteX157" fmla="*/ 808390 w 1741017"/>
              <a:gd name="connsiteY157" fmla="*/ 1663923 h 1685188"/>
              <a:gd name="connsiteX158" fmla="*/ 835731 w 1741017"/>
              <a:gd name="connsiteY158" fmla="*/ 1666961 h 1685188"/>
              <a:gd name="connsiteX159" fmla="*/ 847883 w 1741017"/>
              <a:gd name="connsiteY159" fmla="*/ 1669998 h 1685188"/>
              <a:gd name="connsiteX160" fmla="*/ 856996 w 1741017"/>
              <a:gd name="connsiteY160" fmla="*/ 1673036 h 1685188"/>
              <a:gd name="connsiteX161" fmla="*/ 945095 w 1741017"/>
              <a:gd name="connsiteY161" fmla="*/ 1676074 h 1685188"/>
              <a:gd name="connsiteX162" fmla="*/ 969398 w 1741017"/>
              <a:gd name="connsiteY162" fmla="*/ 1679112 h 1685188"/>
              <a:gd name="connsiteX163" fmla="*/ 996738 w 1741017"/>
              <a:gd name="connsiteY163" fmla="*/ 1682150 h 1685188"/>
              <a:gd name="connsiteX164" fmla="*/ 1008890 w 1741017"/>
              <a:gd name="connsiteY164" fmla="*/ 1685188 h 1685188"/>
              <a:gd name="connsiteX165" fmla="*/ 1254958 w 1741017"/>
              <a:gd name="connsiteY165" fmla="*/ 1682150 h 1685188"/>
              <a:gd name="connsiteX166" fmla="*/ 1264071 w 1741017"/>
              <a:gd name="connsiteY166" fmla="*/ 1673036 h 1685188"/>
              <a:gd name="connsiteX167" fmla="*/ 1276223 w 1741017"/>
              <a:gd name="connsiteY167" fmla="*/ 1666961 h 1685188"/>
              <a:gd name="connsiteX168" fmla="*/ 1285336 w 1741017"/>
              <a:gd name="connsiteY168" fmla="*/ 1657847 h 1685188"/>
              <a:gd name="connsiteX169" fmla="*/ 1294450 w 1741017"/>
              <a:gd name="connsiteY169" fmla="*/ 1651771 h 1685188"/>
              <a:gd name="connsiteX170" fmla="*/ 1312677 w 1741017"/>
              <a:gd name="connsiteY170" fmla="*/ 1633544 h 1685188"/>
              <a:gd name="connsiteX171" fmla="*/ 1315715 w 1741017"/>
              <a:gd name="connsiteY171" fmla="*/ 1621392 h 1685188"/>
              <a:gd name="connsiteX172" fmla="*/ 1321791 w 1741017"/>
              <a:gd name="connsiteY172" fmla="*/ 1603165 h 1685188"/>
              <a:gd name="connsiteX173" fmla="*/ 1312677 w 1741017"/>
              <a:gd name="connsiteY173" fmla="*/ 1581900 h 1685188"/>
              <a:gd name="connsiteX174" fmla="*/ 1303564 w 1741017"/>
              <a:gd name="connsiteY174" fmla="*/ 1521143 h 1685188"/>
              <a:gd name="connsiteX175" fmla="*/ 1306602 w 1741017"/>
              <a:gd name="connsiteY175" fmla="*/ 1460385 h 1685188"/>
              <a:gd name="connsiteX176" fmla="*/ 1315715 w 1741017"/>
              <a:gd name="connsiteY176" fmla="*/ 1448234 h 1685188"/>
              <a:gd name="connsiteX177" fmla="*/ 1318753 w 1741017"/>
              <a:gd name="connsiteY177" fmla="*/ 1439120 h 1685188"/>
              <a:gd name="connsiteX178" fmla="*/ 1361283 w 1741017"/>
              <a:gd name="connsiteY178" fmla="*/ 1402666 h 1685188"/>
              <a:gd name="connsiteX179" fmla="*/ 1370397 w 1741017"/>
              <a:gd name="connsiteY179" fmla="*/ 1399628 h 1685188"/>
              <a:gd name="connsiteX180" fmla="*/ 1379510 w 1741017"/>
              <a:gd name="connsiteY180" fmla="*/ 1372287 h 1685188"/>
              <a:gd name="connsiteX181" fmla="*/ 1391662 w 1741017"/>
              <a:gd name="connsiteY181" fmla="*/ 1360135 h 1685188"/>
              <a:gd name="connsiteX182" fmla="*/ 1406851 w 1741017"/>
              <a:gd name="connsiteY182" fmla="*/ 1354060 h 1685188"/>
              <a:gd name="connsiteX183" fmla="*/ 1443306 w 1741017"/>
              <a:gd name="connsiteY183" fmla="*/ 1341908 h 1685188"/>
              <a:gd name="connsiteX184" fmla="*/ 1449382 w 1741017"/>
              <a:gd name="connsiteY184" fmla="*/ 1329757 h 1685188"/>
              <a:gd name="connsiteX185" fmla="*/ 1458495 w 1741017"/>
              <a:gd name="connsiteY185" fmla="*/ 1311529 h 1685188"/>
              <a:gd name="connsiteX186" fmla="*/ 1467609 w 1741017"/>
              <a:gd name="connsiteY186" fmla="*/ 1308491 h 1685188"/>
              <a:gd name="connsiteX187" fmla="*/ 1476722 w 1741017"/>
              <a:gd name="connsiteY187" fmla="*/ 1302416 h 1685188"/>
              <a:gd name="connsiteX188" fmla="*/ 1497988 w 1741017"/>
              <a:gd name="connsiteY188" fmla="*/ 1287226 h 1685188"/>
              <a:gd name="connsiteX189" fmla="*/ 1519253 w 1741017"/>
              <a:gd name="connsiteY189" fmla="*/ 1272037 h 1685188"/>
              <a:gd name="connsiteX190" fmla="*/ 1525328 w 1741017"/>
              <a:gd name="connsiteY190" fmla="*/ 1262923 h 1685188"/>
              <a:gd name="connsiteX191" fmla="*/ 1534442 w 1741017"/>
              <a:gd name="connsiteY191" fmla="*/ 1253810 h 1685188"/>
              <a:gd name="connsiteX192" fmla="*/ 1549631 w 1741017"/>
              <a:gd name="connsiteY192" fmla="*/ 1238620 h 1685188"/>
              <a:gd name="connsiteX193" fmla="*/ 1564821 w 1741017"/>
              <a:gd name="connsiteY193" fmla="*/ 1220393 h 1685188"/>
              <a:gd name="connsiteX194" fmla="*/ 1570897 w 1741017"/>
              <a:gd name="connsiteY194" fmla="*/ 1211280 h 1685188"/>
              <a:gd name="connsiteX195" fmla="*/ 1592162 w 1741017"/>
              <a:gd name="connsiteY195" fmla="*/ 1171787 h 1685188"/>
              <a:gd name="connsiteX196" fmla="*/ 1613427 w 1741017"/>
              <a:gd name="connsiteY196" fmla="*/ 1144446 h 1685188"/>
              <a:gd name="connsiteX197" fmla="*/ 1616465 w 1741017"/>
              <a:gd name="connsiteY197" fmla="*/ 1132295 h 1685188"/>
              <a:gd name="connsiteX198" fmla="*/ 1619503 w 1741017"/>
              <a:gd name="connsiteY198" fmla="*/ 1117105 h 1685188"/>
              <a:gd name="connsiteX199" fmla="*/ 1631654 w 1741017"/>
              <a:gd name="connsiteY199" fmla="*/ 1083689 h 1685188"/>
              <a:gd name="connsiteX200" fmla="*/ 1646843 w 1741017"/>
              <a:gd name="connsiteY200" fmla="*/ 1062424 h 1685188"/>
              <a:gd name="connsiteX201" fmla="*/ 1643806 w 1741017"/>
              <a:gd name="connsiteY201" fmla="*/ 986477 h 1685188"/>
              <a:gd name="connsiteX202" fmla="*/ 1607351 w 1741017"/>
              <a:gd name="connsiteY202" fmla="*/ 980401 h 1685188"/>
              <a:gd name="connsiteX203" fmla="*/ 1592162 w 1741017"/>
              <a:gd name="connsiteY203" fmla="*/ 971288 h 1685188"/>
              <a:gd name="connsiteX204" fmla="*/ 1567859 w 1741017"/>
              <a:gd name="connsiteY204" fmla="*/ 953060 h 1685188"/>
              <a:gd name="connsiteX205" fmla="*/ 1549631 w 1741017"/>
              <a:gd name="connsiteY205" fmla="*/ 940909 h 1685188"/>
              <a:gd name="connsiteX206" fmla="*/ 1540518 w 1741017"/>
              <a:gd name="connsiteY206" fmla="*/ 934833 h 1685188"/>
              <a:gd name="connsiteX207" fmla="*/ 1513177 w 1741017"/>
              <a:gd name="connsiteY207" fmla="*/ 895341 h 1685188"/>
              <a:gd name="connsiteX208" fmla="*/ 1504063 w 1741017"/>
              <a:gd name="connsiteY208" fmla="*/ 883189 h 1685188"/>
              <a:gd name="connsiteX209" fmla="*/ 1491912 w 1741017"/>
              <a:gd name="connsiteY209" fmla="*/ 861924 h 1685188"/>
              <a:gd name="connsiteX210" fmla="*/ 1482798 w 1741017"/>
              <a:gd name="connsiteY210" fmla="*/ 858886 h 1685188"/>
              <a:gd name="connsiteX211" fmla="*/ 1452419 w 1741017"/>
              <a:gd name="connsiteY211" fmla="*/ 831545 h 1685188"/>
              <a:gd name="connsiteX212" fmla="*/ 1443306 w 1741017"/>
              <a:gd name="connsiteY212" fmla="*/ 828507 h 1685188"/>
              <a:gd name="connsiteX213" fmla="*/ 1425079 w 1741017"/>
              <a:gd name="connsiteY213" fmla="*/ 813318 h 1685188"/>
              <a:gd name="connsiteX214" fmla="*/ 1409889 w 1741017"/>
              <a:gd name="connsiteY214" fmla="*/ 807242 h 1685188"/>
              <a:gd name="connsiteX215" fmla="*/ 1400776 w 1741017"/>
              <a:gd name="connsiteY215" fmla="*/ 798129 h 1685188"/>
              <a:gd name="connsiteX216" fmla="*/ 1373435 w 1741017"/>
              <a:gd name="connsiteY216" fmla="*/ 776864 h 1685188"/>
              <a:gd name="connsiteX217" fmla="*/ 1343056 w 1741017"/>
              <a:gd name="connsiteY217" fmla="*/ 743447 h 1685188"/>
              <a:gd name="connsiteX218" fmla="*/ 1321791 w 1741017"/>
              <a:gd name="connsiteY218" fmla="*/ 728258 h 1685188"/>
              <a:gd name="connsiteX219" fmla="*/ 1303564 w 1741017"/>
              <a:gd name="connsiteY219" fmla="*/ 716106 h 1685188"/>
              <a:gd name="connsiteX220" fmla="*/ 1294450 w 1741017"/>
              <a:gd name="connsiteY220" fmla="*/ 703955 h 1685188"/>
              <a:gd name="connsiteX221" fmla="*/ 1270147 w 1741017"/>
              <a:gd name="connsiteY221" fmla="*/ 661424 h 1685188"/>
              <a:gd name="connsiteX222" fmla="*/ 1261033 w 1741017"/>
              <a:gd name="connsiteY222" fmla="*/ 628008 h 1685188"/>
              <a:gd name="connsiteX223" fmla="*/ 1254958 w 1741017"/>
              <a:gd name="connsiteY223" fmla="*/ 597629 h 1685188"/>
              <a:gd name="connsiteX224" fmla="*/ 1245844 w 1741017"/>
              <a:gd name="connsiteY224" fmla="*/ 552061 h 1685188"/>
              <a:gd name="connsiteX225" fmla="*/ 1248882 w 1741017"/>
              <a:gd name="connsiteY225" fmla="*/ 497379 h 1685188"/>
              <a:gd name="connsiteX226" fmla="*/ 1257996 w 1741017"/>
              <a:gd name="connsiteY226" fmla="*/ 494341 h 1685188"/>
              <a:gd name="connsiteX227" fmla="*/ 1273185 w 1741017"/>
              <a:gd name="connsiteY227" fmla="*/ 491303 h 1685188"/>
              <a:gd name="connsiteX228" fmla="*/ 1303564 w 1741017"/>
              <a:gd name="connsiteY228" fmla="*/ 485228 h 1685188"/>
              <a:gd name="connsiteX229" fmla="*/ 1318753 w 1741017"/>
              <a:gd name="connsiteY229" fmla="*/ 479152 h 1685188"/>
              <a:gd name="connsiteX230" fmla="*/ 1336980 w 1741017"/>
              <a:gd name="connsiteY230" fmla="*/ 470038 h 1685188"/>
              <a:gd name="connsiteX231" fmla="*/ 1361283 w 1741017"/>
              <a:gd name="connsiteY231" fmla="*/ 467000 h 1685188"/>
              <a:gd name="connsiteX232" fmla="*/ 1376473 w 1741017"/>
              <a:gd name="connsiteY232" fmla="*/ 457887 h 1685188"/>
              <a:gd name="connsiteX233" fmla="*/ 1409889 w 1741017"/>
              <a:gd name="connsiteY233" fmla="*/ 448773 h 1685188"/>
              <a:gd name="connsiteX234" fmla="*/ 1422041 w 1741017"/>
              <a:gd name="connsiteY234" fmla="*/ 442697 h 1685188"/>
              <a:gd name="connsiteX235" fmla="*/ 1431154 w 1741017"/>
              <a:gd name="connsiteY235" fmla="*/ 421432 h 1685188"/>
              <a:gd name="connsiteX236" fmla="*/ 1449382 w 1741017"/>
              <a:gd name="connsiteY236" fmla="*/ 388016 h 1685188"/>
              <a:gd name="connsiteX237" fmla="*/ 1458495 w 1741017"/>
              <a:gd name="connsiteY237" fmla="*/ 378902 h 1685188"/>
              <a:gd name="connsiteX238" fmla="*/ 1470647 w 1741017"/>
              <a:gd name="connsiteY238" fmla="*/ 369788 h 1685188"/>
              <a:gd name="connsiteX239" fmla="*/ 1482798 w 1741017"/>
              <a:gd name="connsiteY239" fmla="*/ 366751 h 1685188"/>
              <a:gd name="connsiteX240" fmla="*/ 1494950 w 1741017"/>
              <a:gd name="connsiteY240" fmla="*/ 360675 h 1685188"/>
              <a:gd name="connsiteX241" fmla="*/ 1504063 w 1741017"/>
              <a:gd name="connsiteY241" fmla="*/ 354599 h 1685188"/>
              <a:gd name="connsiteX242" fmla="*/ 1519253 w 1741017"/>
              <a:gd name="connsiteY242" fmla="*/ 351561 h 1685188"/>
              <a:gd name="connsiteX243" fmla="*/ 1534442 w 1741017"/>
              <a:gd name="connsiteY243" fmla="*/ 342448 h 1685188"/>
              <a:gd name="connsiteX244" fmla="*/ 1583510 w 1741017"/>
              <a:gd name="connsiteY244" fmla="*/ 352384 h 1685188"/>
              <a:gd name="connsiteX245" fmla="*/ 1698487 w 1741017"/>
              <a:gd name="connsiteY245" fmla="*/ 330296 h 1685188"/>
              <a:gd name="connsiteX246" fmla="*/ 1707601 w 1741017"/>
              <a:gd name="connsiteY246" fmla="*/ 327258 h 1685188"/>
              <a:gd name="connsiteX247" fmla="*/ 1728866 w 1741017"/>
              <a:gd name="connsiteY247" fmla="*/ 312069 h 1685188"/>
              <a:gd name="connsiteX248" fmla="*/ 1731904 w 1741017"/>
              <a:gd name="connsiteY248" fmla="*/ 302955 h 1685188"/>
              <a:gd name="connsiteX249" fmla="*/ 1737980 w 1741017"/>
              <a:gd name="connsiteY249" fmla="*/ 287766 h 1685188"/>
              <a:gd name="connsiteX250" fmla="*/ 1741017 w 1741017"/>
              <a:gd name="connsiteY250" fmla="*/ 266501 h 1685188"/>
              <a:gd name="connsiteX251" fmla="*/ 1731904 w 1741017"/>
              <a:gd name="connsiteY251" fmla="*/ 227008 h 1685188"/>
              <a:gd name="connsiteX252" fmla="*/ 1722790 w 1741017"/>
              <a:gd name="connsiteY252" fmla="*/ 205743 h 1685188"/>
              <a:gd name="connsiteX253" fmla="*/ 1719752 w 1741017"/>
              <a:gd name="connsiteY253" fmla="*/ 187516 h 1685188"/>
              <a:gd name="connsiteX254" fmla="*/ 1716714 w 1741017"/>
              <a:gd name="connsiteY254" fmla="*/ 178402 h 1685188"/>
              <a:gd name="connsiteX255" fmla="*/ 1701525 w 1741017"/>
              <a:gd name="connsiteY255" fmla="*/ 138910 h 1685188"/>
              <a:gd name="connsiteX256" fmla="*/ 1698487 w 1741017"/>
              <a:gd name="connsiteY256" fmla="*/ 129796 h 1685188"/>
              <a:gd name="connsiteX257" fmla="*/ 1683298 w 1741017"/>
              <a:gd name="connsiteY257" fmla="*/ 111569 h 1685188"/>
              <a:gd name="connsiteX258" fmla="*/ 1674184 w 1741017"/>
              <a:gd name="connsiteY258" fmla="*/ 99418 h 1685188"/>
              <a:gd name="connsiteX259" fmla="*/ 1662033 w 1741017"/>
              <a:gd name="connsiteY259" fmla="*/ 87266 h 1685188"/>
              <a:gd name="connsiteX260" fmla="*/ 1649881 w 1741017"/>
              <a:gd name="connsiteY260" fmla="*/ 69039 h 1685188"/>
              <a:gd name="connsiteX261" fmla="*/ 1640768 w 1741017"/>
              <a:gd name="connsiteY261" fmla="*/ 59925 h 1685188"/>
              <a:gd name="connsiteX262" fmla="*/ 1634692 w 1741017"/>
              <a:gd name="connsiteY262" fmla="*/ 50812 h 1685188"/>
              <a:gd name="connsiteX263" fmla="*/ 1601275 w 1741017"/>
              <a:gd name="connsiteY263" fmla="*/ 32585 h 1685188"/>
              <a:gd name="connsiteX264" fmla="*/ 1583048 w 1741017"/>
              <a:gd name="connsiteY264" fmla="*/ 23471 h 1685188"/>
              <a:gd name="connsiteX265" fmla="*/ 1592984 w 1741017"/>
              <a:gd name="connsiteY265" fmla="*/ 1744 h 1685188"/>
              <a:gd name="connsiteX266" fmla="*/ 1564099 w 1741017"/>
              <a:gd name="connsiteY266" fmla="*/ 1693 h 1685188"/>
              <a:gd name="connsiteX267" fmla="*/ 1620939 w 1741017"/>
              <a:gd name="connsiteY267" fmla="*/ 4731 h 1685188"/>
              <a:gd name="connsiteX268" fmla="*/ 1614604 w 1741017"/>
              <a:gd name="connsiteY268" fmla="*/ 9623 h 1685188"/>
              <a:gd name="connsiteX269" fmla="*/ 1599465 w 1741017"/>
              <a:gd name="connsiteY269" fmla="*/ 16832 h 1685188"/>
              <a:gd name="connsiteX270" fmla="*/ 1613876 w 1741017"/>
              <a:gd name="connsiteY270" fmla="*/ 459 h 1685188"/>
              <a:gd name="connsiteX0" fmla="*/ 1610389 w 1741017"/>
              <a:gd name="connsiteY0" fmla="*/ 1927 h 1684909"/>
              <a:gd name="connsiteX1" fmla="*/ 1558745 w 1741017"/>
              <a:gd name="connsiteY1" fmla="*/ 11040 h 1684909"/>
              <a:gd name="connsiteX2" fmla="*/ 1540518 w 1741017"/>
              <a:gd name="connsiteY2" fmla="*/ 20154 h 1684909"/>
              <a:gd name="connsiteX3" fmla="*/ 1513538 w 1741017"/>
              <a:gd name="connsiteY3" fmla="*/ 15161 h 1684909"/>
              <a:gd name="connsiteX4" fmla="*/ 1494950 w 1741017"/>
              <a:gd name="connsiteY4" fmla="*/ 47495 h 1684909"/>
              <a:gd name="connsiteX5" fmla="*/ 1479760 w 1741017"/>
              <a:gd name="connsiteY5" fmla="*/ 53571 h 1684909"/>
              <a:gd name="connsiteX6" fmla="*/ 1437230 w 1741017"/>
              <a:gd name="connsiteY6" fmla="*/ 59646 h 1684909"/>
              <a:gd name="connsiteX7" fmla="*/ 1400776 w 1741017"/>
              <a:gd name="connsiteY7" fmla="*/ 65722 h 1684909"/>
              <a:gd name="connsiteX8" fmla="*/ 1397738 w 1741017"/>
              <a:gd name="connsiteY8" fmla="*/ 105214 h 1684909"/>
              <a:gd name="connsiteX9" fmla="*/ 1406851 w 1741017"/>
              <a:gd name="connsiteY9" fmla="*/ 114328 h 1684909"/>
              <a:gd name="connsiteX10" fmla="*/ 1400776 w 1741017"/>
              <a:gd name="connsiteY10" fmla="*/ 144707 h 1684909"/>
              <a:gd name="connsiteX11" fmla="*/ 1397738 w 1741017"/>
              <a:gd name="connsiteY11" fmla="*/ 153820 h 1684909"/>
              <a:gd name="connsiteX12" fmla="*/ 1385586 w 1741017"/>
              <a:gd name="connsiteY12" fmla="*/ 159896 h 1684909"/>
              <a:gd name="connsiteX13" fmla="*/ 1376473 w 1741017"/>
              <a:gd name="connsiteY13" fmla="*/ 165972 h 1684909"/>
              <a:gd name="connsiteX14" fmla="*/ 1312677 w 1741017"/>
              <a:gd name="connsiteY14" fmla="*/ 172048 h 1684909"/>
              <a:gd name="connsiteX15" fmla="*/ 1300526 w 1741017"/>
              <a:gd name="connsiteY15" fmla="*/ 181161 h 1684909"/>
              <a:gd name="connsiteX16" fmla="*/ 1288374 w 1741017"/>
              <a:gd name="connsiteY16" fmla="*/ 199389 h 1684909"/>
              <a:gd name="connsiteX17" fmla="*/ 1273185 w 1741017"/>
              <a:gd name="connsiteY17" fmla="*/ 202426 h 1684909"/>
              <a:gd name="connsiteX18" fmla="*/ 1248882 w 1741017"/>
              <a:gd name="connsiteY18" fmla="*/ 229767 h 1684909"/>
              <a:gd name="connsiteX19" fmla="*/ 1245844 w 1741017"/>
              <a:gd name="connsiteY19" fmla="*/ 238881 h 1684909"/>
              <a:gd name="connsiteX20" fmla="*/ 1239768 w 1741017"/>
              <a:gd name="connsiteY20" fmla="*/ 251032 h 1684909"/>
              <a:gd name="connsiteX21" fmla="*/ 1236730 w 1741017"/>
              <a:gd name="connsiteY21" fmla="*/ 260146 h 1684909"/>
              <a:gd name="connsiteX22" fmla="*/ 1206352 w 1741017"/>
              <a:gd name="connsiteY22" fmla="*/ 281411 h 1684909"/>
              <a:gd name="connsiteX23" fmla="*/ 1188124 w 1741017"/>
              <a:gd name="connsiteY23" fmla="*/ 287487 h 1684909"/>
              <a:gd name="connsiteX24" fmla="*/ 1148632 w 1741017"/>
              <a:gd name="connsiteY24" fmla="*/ 290525 h 1684909"/>
              <a:gd name="connsiteX25" fmla="*/ 1115215 w 1741017"/>
              <a:gd name="connsiteY25" fmla="*/ 299638 h 1684909"/>
              <a:gd name="connsiteX26" fmla="*/ 1103064 w 1741017"/>
              <a:gd name="connsiteY26" fmla="*/ 302676 h 1684909"/>
              <a:gd name="connsiteX27" fmla="*/ 1093950 w 1741017"/>
              <a:gd name="connsiteY27" fmla="*/ 305714 h 1684909"/>
              <a:gd name="connsiteX28" fmla="*/ 1100026 w 1741017"/>
              <a:gd name="connsiteY28" fmla="*/ 323941 h 1684909"/>
              <a:gd name="connsiteX29" fmla="*/ 1106102 w 1741017"/>
              <a:gd name="connsiteY29" fmla="*/ 342169 h 1684909"/>
              <a:gd name="connsiteX30" fmla="*/ 1106102 w 1741017"/>
              <a:gd name="connsiteY30" fmla="*/ 390775 h 1684909"/>
              <a:gd name="connsiteX31" fmla="*/ 1090912 w 1741017"/>
              <a:gd name="connsiteY31" fmla="*/ 384699 h 1684909"/>
              <a:gd name="connsiteX32" fmla="*/ 1072685 w 1741017"/>
              <a:gd name="connsiteY32" fmla="*/ 360396 h 1684909"/>
              <a:gd name="connsiteX33" fmla="*/ 1060534 w 1741017"/>
              <a:gd name="connsiteY33" fmla="*/ 357358 h 1684909"/>
              <a:gd name="connsiteX34" fmla="*/ 1042307 w 1741017"/>
              <a:gd name="connsiteY34" fmla="*/ 363434 h 1684909"/>
              <a:gd name="connsiteX35" fmla="*/ 1030155 w 1741017"/>
              <a:gd name="connsiteY35" fmla="*/ 366472 h 1684909"/>
              <a:gd name="connsiteX36" fmla="*/ 1021041 w 1741017"/>
              <a:gd name="connsiteY36" fmla="*/ 378623 h 1684909"/>
              <a:gd name="connsiteX37" fmla="*/ 1002814 w 1741017"/>
              <a:gd name="connsiteY37" fmla="*/ 396850 h 1684909"/>
              <a:gd name="connsiteX38" fmla="*/ 999776 w 1741017"/>
              <a:gd name="connsiteY38" fmla="*/ 405964 h 1684909"/>
              <a:gd name="connsiteX39" fmla="*/ 1002814 w 1741017"/>
              <a:gd name="connsiteY39" fmla="*/ 478873 h 1684909"/>
              <a:gd name="connsiteX40" fmla="*/ 1008890 w 1741017"/>
              <a:gd name="connsiteY40" fmla="*/ 497100 h 1684909"/>
              <a:gd name="connsiteX41" fmla="*/ 1018004 w 1741017"/>
              <a:gd name="connsiteY41" fmla="*/ 509252 h 1684909"/>
              <a:gd name="connsiteX42" fmla="*/ 1024079 w 1741017"/>
              <a:gd name="connsiteY42" fmla="*/ 597350 h 1684909"/>
              <a:gd name="connsiteX43" fmla="*/ 1030155 w 1741017"/>
              <a:gd name="connsiteY43" fmla="*/ 609502 h 1684909"/>
              <a:gd name="connsiteX44" fmla="*/ 1036231 w 1741017"/>
              <a:gd name="connsiteY44" fmla="*/ 639880 h 1684909"/>
              <a:gd name="connsiteX45" fmla="*/ 1039269 w 1741017"/>
              <a:gd name="connsiteY45" fmla="*/ 655070 h 1684909"/>
              <a:gd name="connsiteX46" fmla="*/ 1036231 w 1741017"/>
              <a:gd name="connsiteY46" fmla="*/ 664183 h 1684909"/>
              <a:gd name="connsiteX47" fmla="*/ 1021041 w 1741017"/>
              <a:gd name="connsiteY47" fmla="*/ 670259 h 1684909"/>
              <a:gd name="connsiteX48" fmla="*/ 987625 w 1741017"/>
              <a:gd name="connsiteY48" fmla="*/ 679373 h 1684909"/>
              <a:gd name="connsiteX49" fmla="*/ 945095 w 1741017"/>
              <a:gd name="connsiteY49" fmla="*/ 691524 h 1684909"/>
              <a:gd name="connsiteX50" fmla="*/ 929905 w 1741017"/>
              <a:gd name="connsiteY50" fmla="*/ 700638 h 1684909"/>
              <a:gd name="connsiteX51" fmla="*/ 914716 w 1741017"/>
              <a:gd name="connsiteY51" fmla="*/ 712789 h 1684909"/>
              <a:gd name="connsiteX52" fmla="*/ 890413 w 1741017"/>
              <a:gd name="connsiteY52" fmla="*/ 721903 h 1684909"/>
              <a:gd name="connsiteX53" fmla="*/ 872186 w 1741017"/>
              <a:gd name="connsiteY53" fmla="*/ 740130 h 1684909"/>
              <a:gd name="connsiteX54" fmla="*/ 853958 w 1741017"/>
              <a:gd name="connsiteY54" fmla="*/ 758357 h 1684909"/>
              <a:gd name="connsiteX55" fmla="*/ 829655 w 1741017"/>
              <a:gd name="connsiteY55" fmla="*/ 767471 h 1684909"/>
              <a:gd name="connsiteX56" fmla="*/ 817504 w 1741017"/>
              <a:gd name="connsiteY56" fmla="*/ 773547 h 1684909"/>
              <a:gd name="connsiteX57" fmla="*/ 802314 w 1741017"/>
              <a:gd name="connsiteY57" fmla="*/ 779622 h 1684909"/>
              <a:gd name="connsiteX58" fmla="*/ 793201 w 1741017"/>
              <a:gd name="connsiteY58" fmla="*/ 785698 h 1684909"/>
              <a:gd name="connsiteX59" fmla="*/ 762822 w 1741017"/>
              <a:gd name="connsiteY59" fmla="*/ 800888 h 1684909"/>
              <a:gd name="connsiteX60" fmla="*/ 747633 w 1741017"/>
              <a:gd name="connsiteY60" fmla="*/ 791774 h 1684909"/>
              <a:gd name="connsiteX61" fmla="*/ 683837 w 1741017"/>
              <a:gd name="connsiteY61" fmla="*/ 794812 h 1684909"/>
              <a:gd name="connsiteX62" fmla="*/ 674724 w 1741017"/>
              <a:gd name="connsiteY62" fmla="*/ 797850 h 1684909"/>
              <a:gd name="connsiteX63" fmla="*/ 665610 w 1741017"/>
              <a:gd name="connsiteY63" fmla="*/ 803925 h 1684909"/>
              <a:gd name="connsiteX64" fmla="*/ 656497 w 1741017"/>
              <a:gd name="connsiteY64" fmla="*/ 782660 h 1684909"/>
              <a:gd name="connsiteX65" fmla="*/ 650421 w 1741017"/>
              <a:gd name="connsiteY65" fmla="*/ 755319 h 1684909"/>
              <a:gd name="connsiteX66" fmla="*/ 647383 w 1741017"/>
              <a:gd name="connsiteY66" fmla="*/ 743168 h 1684909"/>
              <a:gd name="connsiteX67" fmla="*/ 629156 w 1741017"/>
              <a:gd name="connsiteY67" fmla="*/ 709751 h 1684909"/>
              <a:gd name="connsiteX68" fmla="*/ 610928 w 1741017"/>
              <a:gd name="connsiteY68" fmla="*/ 700638 h 1684909"/>
              <a:gd name="connsiteX69" fmla="*/ 598777 w 1741017"/>
              <a:gd name="connsiteY69" fmla="*/ 694562 h 1684909"/>
              <a:gd name="connsiteX70" fmla="*/ 556247 w 1741017"/>
              <a:gd name="connsiteY70" fmla="*/ 655070 h 1684909"/>
              <a:gd name="connsiteX71" fmla="*/ 541057 w 1741017"/>
              <a:gd name="connsiteY71" fmla="*/ 639880 h 1684909"/>
              <a:gd name="connsiteX72" fmla="*/ 534982 w 1741017"/>
              <a:gd name="connsiteY72" fmla="*/ 630767 h 1684909"/>
              <a:gd name="connsiteX73" fmla="*/ 522830 w 1741017"/>
              <a:gd name="connsiteY73" fmla="*/ 627729 h 1684909"/>
              <a:gd name="connsiteX74" fmla="*/ 471186 w 1741017"/>
              <a:gd name="connsiteY74" fmla="*/ 633805 h 1684909"/>
              <a:gd name="connsiteX75" fmla="*/ 465110 w 1741017"/>
              <a:gd name="connsiteY75" fmla="*/ 667221 h 1684909"/>
              <a:gd name="connsiteX76" fmla="*/ 468148 w 1741017"/>
              <a:gd name="connsiteY76" fmla="*/ 676335 h 1684909"/>
              <a:gd name="connsiteX77" fmla="*/ 434732 w 1741017"/>
              <a:gd name="connsiteY77" fmla="*/ 673297 h 1684909"/>
              <a:gd name="connsiteX78" fmla="*/ 428656 w 1741017"/>
              <a:gd name="connsiteY78" fmla="*/ 661145 h 1684909"/>
              <a:gd name="connsiteX79" fmla="*/ 422580 w 1741017"/>
              <a:gd name="connsiteY79" fmla="*/ 645956 h 1684909"/>
              <a:gd name="connsiteX80" fmla="*/ 413467 w 1741017"/>
              <a:gd name="connsiteY80" fmla="*/ 639880 h 1684909"/>
              <a:gd name="connsiteX81" fmla="*/ 361823 w 1741017"/>
              <a:gd name="connsiteY81" fmla="*/ 642918 h 1684909"/>
              <a:gd name="connsiteX82" fmla="*/ 380050 w 1741017"/>
              <a:gd name="connsiteY82" fmla="*/ 715827 h 1684909"/>
              <a:gd name="connsiteX83" fmla="*/ 386126 w 1741017"/>
              <a:gd name="connsiteY83" fmla="*/ 724941 h 1684909"/>
              <a:gd name="connsiteX84" fmla="*/ 395239 w 1741017"/>
              <a:gd name="connsiteY84" fmla="*/ 740130 h 1684909"/>
              <a:gd name="connsiteX85" fmla="*/ 401315 w 1741017"/>
              <a:gd name="connsiteY85" fmla="*/ 758357 h 1684909"/>
              <a:gd name="connsiteX86" fmla="*/ 380050 w 1741017"/>
              <a:gd name="connsiteY86" fmla="*/ 770509 h 1684909"/>
              <a:gd name="connsiteX87" fmla="*/ 358785 w 1741017"/>
              <a:gd name="connsiteY87" fmla="*/ 779622 h 1684909"/>
              <a:gd name="connsiteX88" fmla="*/ 334482 w 1741017"/>
              <a:gd name="connsiteY88" fmla="*/ 782660 h 1684909"/>
              <a:gd name="connsiteX89" fmla="*/ 310179 w 1741017"/>
              <a:gd name="connsiteY89" fmla="*/ 794812 h 1684909"/>
              <a:gd name="connsiteX90" fmla="*/ 307141 w 1741017"/>
              <a:gd name="connsiteY90" fmla="*/ 813039 h 1684909"/>
              <a:gd name="connsiteX91" fmla="*/ 304103 w 1741017"/>
              <a:gd name="connsiteY91" fmla="*/ 825191 h 1684909"/>
              <a:gd name="connsiteX92" fmla="*/ 288914 w 1741017"/>
              <a:gd name="connsiteY92" fmla="*/ 831266 h 1684909"/>
              <a:gd name="connsiteX93" fmla="*/ 279800 w 1741017"/>
              <a:gd name="connsiteY93" fmla="*/ 840380 h 1684909"/>
              <a:gd name="connsiteX94" fmla="*/ 270687 w 1741017"/>
              <a:gd name="connsiteY94" fmla="*/ 843418 h 1684909"/>
              <a:gd name="connsiteX95" fmla="*/ 264611 w 1741017"/>
              <a:gd name="connsiteY95" fmla="*/ 852531 h 1684909"/>
              <a:gd name="connsiteX96" fmla="*/ 255497 w 1741017"/>
              <a:gd name="connsiteY96" fmla="*/ 855569 h 1684909"/>
              <a:gd name="connsiteX97" fmla="*/ 243346 w 1741017"/>
              <a:gd name="connsiteY97" fmla="*/ 861645 h 1684909"/>
              <a:gd name="connsiteX98" fmla="*/ 200815 w 1741017"/>
              <a:gd name="connsiteY98" fmla="*/ 858607 h 1684909"/>
              <a:gd name="connsiteX99" fmla="*/ 191702 w 1741017"/>
              <a:gd name="connsiteY99" fmla="*/ 852531 h 1684909"/>
              <a:gd name="connsiteX100" fmla="*/ 130944 w 1741017"/>
              <a:gd name="connsiteY100" fmla="*/ 858607 h 1684909"/>
              <a:gd name="connsiteX101" fmla="*/ 97528 w 1741017"/>
              <a:gd name="connsiteY101" fmla="*/ 870759 h 1684909"/>
              <a:gd name="connsiteX102" fmla="*/ 82338 w 1741017"/>
              <a:gd name="connsiteY102" fmla="*/ 879872 h 1684909"/>
              <a:gd name="connsiteX103" fmla="*/ 70187 w 1741017"/>
              <a:gd name="connsiteY103" fmla="*/ 885948 h 1684909"/>
              <a:gd name="connsiteX104" fmla="*/ 42846 w 1741017"/>
              <a:gd name="connsiteY104" fmla="*/ 901137 h 1684909"/>
              <a:gd name="connsiteX105" fmla="*/ 33732 w 1741017"/>
              <a:gd name="connsiteY105" fmla="*/ 907213 h 1684909"/>
              <a:gd name="connsiteX106" fmla="*/ 30695 w 1741017"/>
              <a:gd name="connsiteY106" fmla="*/ 919365 h 1684909"/>
              <a:gd name="connsiteX107" fmla="*/ 27657 w 1741017"/>
              <a:gd name="connsiteY107" fmla="*/ 928478 h 1684909"/>
              <a:gd name="connsiteX108" fmla="*/ 21581 w 1741017"/>
              <a:gd name="connsiteY108" fmla="*/ 952781 h 1684909"/>
              <a:gd name="connsiteX109" fmla="*/ 36770 w 1741017"/>
              <a:gd name="connsiteY109" fmla="*/ 977084 h 1684909"/>
              <a:gd name="connsiteX110" fmla="*/ 51960 w 1741017"/>
              <a:gd name="connsiteY110" fmla="*/ 1010501 h 1684909"/>
              <a:gd name="connsiteX111" fmla="*/ 54998 w 1741017"/>
              <a:gd name="connsiteY111" fmla="*/ 1025690 h 1684909"/>
              <a:gd name="connsiteX112" fmla="*/ 64111 w 1741017"/>
              <a:gd name="connsiteY112" fmla="*/ 1037842 h 1684909"/>
              <a:gd name="connsiteX113" fmla="*/ 64111 w 1741017"/>
              <a:gd name="connsiteY113" fmla="*/ 1092523 h 1684909"/>
              <a:gd name="connsiteX114" fmla="*/ 58035 w 1741017"/>
              <a:gd name="connsiteY114" fmla="*/ 1101637 h 1684909"/>
              <a:gd name="connsiteX115" fmla="*/ 54998 w 1741017"/>
              <a:gd name="connsiteY115" fmla="*/ 1113789 h 1684909"/>
              <a:gd name="connsiteX116" fmla="*/ 48922 w 1741017"/>
              <a:gd name="connsiteY116" fmla="*/ 1125940 h 1684909"/>
              <a:gd name="connsiteX117" fmla="*/ 42846 w 1741017"/>
              <a:gd name="connsiteY117" fmla="*/ 1262644 h 1684909"/>
              <a:gd name="connsiteX118" fmla="*/ 33732 w 1741017"/>
              <a:gd name="connsiteY118" fmla="*/ 1289985 h 1684909"/>
              <a:gd name="connsiteX119" fmla="*/ 15505 w 1741017"/>
              <a:gd name="connsiteY119" fmla="*/ 1299099 h 1684909"/>
              <a:gd name="connsiteX120" fmla="*/ 3354 w 1741017"/>
              <a:gd name="connsiteY120" fmla="*/ 1308212 h 1684909"/>
              <a:gd name="connsiteX121" fmla="*/ 3354 w 1741017"/>
              <a:gd name="connsiteY121" fmla="*/ 1329478 h 1684909"/>
              <a:gd name="connsiteX122" fmla="*/ 12467 w 1741017"/>
              <a:gd name="connsiteY122" fmla="*/ 1335553 h 1684909"/>
              <a:gd name="connsiteX123" fmla="*/ 15505 w 1741017"/>
              <a:gd name="connsiteY123" fmla="*/ 1344667 h 1684909"/>
              <a:gd name="connsiteX124" fmla="*/ 24619 w 1741017"/>
              <a:gd name="connsiteY124" fmla="*/ 1347705 h 1684909"/>
              <a:gd name="connsiteX125" fmla="*/ 39808 w 1741017"/>
              <a:gd name="connsiteY125" fmla="*/ 1350743 h 1684909"/>
              <a:gd name="connsiteX126" fmla="*/ 51960 w 1741017"/>
              <a:gd name="connsiteY126" fmla="*/ 1353781 h 1684909"/>
              <a:gd name="connsiteX127" fmla="*/ 112717 w 1741017"/>
              <a:gd name="connsiteY127" fmla="*/ 1359856 h 1684909"/>
              <a:gd name="connsiteX128" fmla="*/ 197778 w 1741017"/>
              <a:gd name="connsiteY128" fmla="*/ 1365932 h 1684909"/>
              <a:gd name="connsiteX129" fmla="*/ 209929 w 1741017"/>
              <a:gd name="connsiteY129" fmla="*/ 1368970 h 1684909"/>
              <a:gd name="connsiteX130" fmla="*/ 231194 w 1741017"/>
              <a:gd name="connsiteY130" fmla="*/ 1384159 h 1684909"/>
              <a:gd name="connsiteX131" fmla="*/ 243346 w 1741017"/>
              <a:gd name="connsiteY131" fmla="*/ 1387197 h 1684909"/>
              <a:gd name="connsiteX132" fmla="*/ 252459 w 1741017"/>
              <a:gd name="connsiteY132" fmla="*/ 1390235 h 1684909"/>
              <a:gd name="connsiteX133" fmla="*/ 264611 w 1741017"/>
              <a:gd name="connsiteY133" fmla="*/ 1396311 h 1684909"/>
              <a:gd name="connsiteX134" fmla="*/ 304103 w 1741017"/>
              <a:gd name="connsiteY134" fmla="*/ 1399349 h 1684909"/>
              <a:gd name="connsiteX135" fmla="*/ 313217 w 1741017"/>
              <a:gd name="connsiteY135" fmla="*/ 1408462 h 1684909"/>
              <a:gd name="connsiteX136" fmla="*/ 343596 w 1741017"/>
              <a:gd name="connsiteY136" fmla="*/ 1441879 h 1684909"/>
              <a:gd name="connsiteX137" fmla="*/ 355747 w 1741017"/>
              <a:gd name="connsiteY137" fmla="*/ 1447955 h 1684909"/>
              <a:gd name="connsiteX138" fmla="*/ 367899 w 1741017"/>
              <a:gd name="connsiteY138" fmla="*/ 1457068 h 1684909"/>
              <a:gd name="connsiteX139" fmla="*/ 398277 w 1741017"/>
              <a:gd name="connsiteY139" fmla="*/ 1463144 h 1684909"/>
              <a:gd name="connsiteX140" fmla="*/ 410429 w 1741017"/>
              <a:gd name="connsiteY140" fmla="*/ 1490485 h 1684909"/>
              <a:gd name="connsiteX141" fmla="*/ 437770 w 1741017"/>
              <a:gd name="connsiteY141" fmla="*/ 1499599 h 1684909"/>
              <a:gd name="connsiteX142" fmla="*/ 468148 w 1741017"/>
              <a:gd name="connsiteY142" fmla="*/ 1508712 h 1684909"/>
              <a:gd name="connsiteX143" fmla="*/ 489413 w 1741017"/>
              <a:gd name="connsiteY143" fmla="*/ 1529977 h 1684909"/>
              <a:gd name="connsiteX144" fmla="*/ 513716 w 1741017"/>
              <a:gd name="connsiteY144" fmla="*/ 1545167 h 1684909"/>
              <a:gd name="connsiteX145" fmla="*/ 534982 w 1741017"/>
              <a:gd name="connsiteY145" fmla="*/ 1566432 h 1684909"/>
              <a:gd name="connsiteX146" fmla="*/ 541057 w 1741017"/>
              <a:gd name="connsiteY146" fmla="*/ 1575545 h 1684909"/>
              <a:gd name="connsiteX147" fmla="*/ 565360 w 1741017"/>
              <a:gd name="connsiteY147" fmla="*/ 1590735 h 1684909"/>
              <a:gd name="connsiteX148" fmla="*/ 598777 w 1741017"/>
              <a:gd name="connsiteY148" fmla="*/ 1596810 h 1684909"/>
              <a:gd name="connsiteX149" fmla="*/ 635231 w 1741017"/>
              <a:gd name="connsiteY149" fmla="*/ 1612000 h 1684909"/>
              <a:gd name="connsiteX150" fmla="*/ 650421 w 1741017"/>
              <a:gd name="connsiteY150" fmla="*/ 1615038 h 1684909"/>
              <a:gd name="connsiteX151" fmla="*/ 668648 w 1741017"/>
              <a:gd name="connsiteY151" fmla="*/ 1618076 h 1684909"/>
              <a:gd name="connsiteX152" fmla="*/ 705103 w 1741017"/>
              <a:gd name="connsiteY152" fmla="*/ 1630227 h 1684909"/>
              <a:gd name="connsiteX153" fmla="*/ 714216 w 1741017"/>
              <a:gd name="connsiteY153" fmla="*/ 1633265 h 1684909"/>
              <a:gd name="connsiteX154" fmla="*/ 729406 w 1741017"/>
              <a:gd name="connsiteY154" fmla="*/ 1648454 h 1684909"/>
              <a:gd name="connsiteX155" fmla="*/ 744595 w 1741017"/>
              <a:gd name="connsiteY155" fmla="*/ 1657568 h 1684909"/>
              <a:gd name="connsiteX156" fmla="*/ 765860 w 1741017"/>
              <a:gd name="connsiteY156" fmla="*/ 1660606 h 1684909"/>
              <a:gd name="connsiteX157" fmla="*/ 808390 w 1741017"/>
              <a:gd name="connsiteY157" fmla="*/ 1663644 h 1684909"/>
              <a:gd name="connsiteX158" fmla="*/ 835731 w 1741017"/>
              <a:gd name="connsiteY158" fmla="*/ 1666682 h 1684909"/>
              <a:gd name="connsiteX159" fmla="*/ 847883 w 1741017"/>
              <a:gd name="connsiteY159" fmla="*/ 1669719 h 1684909"/>
              <a:gd name="connsiteX160" fmla="*/ 856996 w 1741017"/>
              <a:gd name="connsiteY160" fmla="*/ 1672757 h 1684909"/>
              <a:gd name="connsiteX161" fmla="*/ 945095 w 1741017"/>
              <a:gd name="connsiteY161" fmla="*/ 1675795 h 1684909"/>
              <a:gd name="connsiteX162" fmla="*/ 969398 w 1741017"/>
              <a:gd name="connsiteY162" fmla="*/ 1678833 h 1684909"/>
              <a:gd name="connsiteX163" fmla="*/ 996738 w 1741017"/>
              <a:gd name="connsiteY163" fmla="*/ 1681871 h 1684909"/>
              <a:gd name="connsiteX164" fmla="*/ 1008890 w 1741017"/>
              <a:gd name="connsiteY164" fmla="*/ 1684909 h 1684909"/>
              <a:gd name="connsiteX165" fmla="*/ 1254958 w 1741017"/>
              <a:gd name="connsiteY165" fmla="*/ 1681871 h 1684909"/>
              <a:gd name="connsiteX166" fmla="*/ 1264071 w 1741017"/>
              <a:gd name="connsiteY166" fmla="*/ 1672757 h 1684909"/>
              <a:gd name="connsiteX167" fmla="*/ 1276223 w 1741017"/>
              <a:gd name="connsiteY167" fmla="*/ 1666682 h 1684909"/>
              <a:gd name="connsiteX168" fmla="*/ 1285336 w 1741017"/>
              <a:gd name="connsiteY168" fmla="*/ 1657568 h 1684909"/>
              <a:gd name="connsiteX169" fmla="*/ 1294450 w 1741017"/>
              <a:gd name="connsiteY169" fmla="*/ 1651492 h 1684909"/>
              <a:gd name="connsiteX170" fmla="*/ 1312677 w 1741017"/>
              <a:gd name="connsiteY170" fmla="*/ 1633265 h 1684909"/>
              <a:gd name="connsiteX171" fmla="*/ 1315715 w 1741017"/>
              <a:gd name="connsiteY171" fmla="*/ 1621113 h 1684909"/>
              <a:gd name="connsiteX172" fmla="*/ 1321791 w 1741017"/>
              <a:gd name="connsiteY172" fmla="*/ 1602886 h 1684909"/>
              <a:gd name="connsiteX173" fmla="*/ 1312677 w 1741017"/>
              <a:gd name="connsiteY173" fmla="*/ 1581621 h 1684909"/>
              <a:gd name="connsiteX174" fmla="*/ 1303564 w 1741017"/>
              <a:gd name="connsiteY174" fmla="*/ 1520864 h 1684909"/>
              <a:gd name="connsiteX175" fmla="*/ 1306602 w 1741017"/>
              <a:gd name="connsiteY175" fmla="*/ 1460106 h 1684909"/>
              <a:gd name="connsiteX176" fmla="*/ 1315715 w 1741017"/>
              <a:gd name="connsiteY176" fmla="*/ 1447955 h 1684909"/>
              <a:gd name="connsiteX177" fmla="*/ 1318753 w 1741017"/>
              <a:gd name="connsiteY177" fmla="*/ 1438841 h 1684909"/>
              <a:gd name="connsiteX178" fmla="*/ 1361283 w 1741017"/>
              <a:gd name="connsiteY178" fmla="*/ 1402387 h 1684909"/>
              <a:gd name="connsiteX179" fmla="*/ 1370397 w 1741017"/>
              <a:gd name="connsiteY179" fmla="*/ 1399349 h 1684909"/>
              <a:gd name="connsiteX180" fmla="*/ 1379510 w 1741017"/>
              <a:gd name="connsiteY180" fmla="*/ 1372008 h 1684909"/>
              <a:gd name="connsiteX181" fmla="*/ 1391662 w 1741017"/>
              <a:gd name="connsiteY181" fmla="*/ 1359856 h 1684909"/>
              <a:gd name="connsiteX182" fmla="*/ 1406851 w 1741017"/>
              <a:gd name="connsiteY182" fmla="*/ 1353781 h 1684909"/>
              <a:gd name="connsiteX183" fmla="*/ 1443306 w 1741017"/>
              <a:gd name="connsiteY183" fmla="*/ 1341629 h 1684909"/>
              <a:gd name="connsiteX184" fmla="*/ 1449382 w 1741017"/>
              <a:gd name="connsiteY184" fmla="*/ 1329478 h 1684909"/>
              <a:gd name="connsiteX185" fmla="*/ 1458495 w 1741017"/>
              <a:gd name="connsiteY185" fmla="*/ 1311250 h 1684909"/>
              <a:gd name="connsiteX186" fmla="*/ 1467609 w 1741017"/>
              <a:gd name="connsiteY186" fmla="*/ 1308212 h 1684909"/>
              <a:gd name="connsiteX187" fmla="*/ 1476722 w 1741017"/>
              <a:gd name="connsiteY187" fmla="*/ 1302137 h 1684909"/>
              <a:gd name="connsiteX188" fmla="*/ 1497988 w 1741017"/>
              <a:gd name="connsiteY188" fmla="*/ 1286947 h 1684909"/>
              <a:gd name="connsiteX189" fmla="*/ 1519253 w 1741017"/>
              <a:gd name="connsiteY189" fmla="*/ 1271758 h 1684909"/>
              <a:gd name="connsiteX190" fmla="*/ 1525328 w 1741017"/>
              <a:gd name="connsiteY190" fmla="*/ 1262644 h 1684909"/>
              <a:gd name="connsiteX191" fmla="*/ 1534442 w 1741017"/>
              <a:gd name="connsiteY191" fmla="*/ 1253531 h 1684909"/>
              <a:gd name="connsiteX192" fmla="*/ 1549631 w 1741017"/>
              <a:gd name="connsiteY192" fmla="*/ 1238341 h 1684909"/>
              <a:gd name="connsiteX193" fmla="*/ 1564821 w 1741017"/>
              <a:gd name="connsiteY193" fmla="*/ 1220114 h 1684909"/>
              <a:gd name="connsiteX194" fmla="*/ 1570897 w 1741017"/>
              <a:gd name="connsiteY194" fmla="*/ 1211001 h 1684909"/>
              <a:gd name="connsiteX195" fmla="*/ 1592162 w 1741017"/>
              <a:gd name="connsiteY195" fmla="*/ 1171508 h 1684909"/>
              <a:gd name="connsiteX196" fmla="*/ 1613427 w 1741017"/>
              <a:gd name="connsiteY196" fmla="*/ 1144167 h 1684909"/>
              <a:gd name="connsiteX197" fmla="*/ 1616465 w 1741017"/>
              <a:gd name="connsiteY197" fmla="*/ 1132016 h 1684909"/>
              <a:gd name="connsiteX198" fmla="*/ 1619503 w 1741017"/>
              <a:gd name="connsiteY198" fmla="*/ 1116826 h 1684909"/>
              <a:gd name="connsiteX199" fmla="*/ 1631654 w 1741017"/>
              <a:gd name="connsiteY199" fmla="*/ 1083410 h 1684909"/>
              <a:gd name="connsiteX200" fmla="*/ 1646843 w 1741017"/>
              <a:gd name="connsiteY200" fmla="*/ 1062145 h 1684909"/>
              <a:gd name="connsiteX201" fmla="*/ 1643806 w 1741017"/>
              <a:gd name="connsiteY201" fmla="*/ 986198 h 1684909"/>
              <a:gd name="connsiteX202" fmla="*/ 1607351 w 1741017"/>
              <a:gd name="connsiteY202" fmla="*/ 980122 h 1684909"/>
              <a:gd name="connsiteX203" fmla="*/ 1592162 w 1741017"/>
              <a:gd name="connsiteY203" fmla="*/ 971009 h 1684909"/>
              <a:gd name="connsiteX204" fmla="*/ 1567859 w 1741017"/>
              <a:gd name="connsiteY204" fmla="*/ 952781 h 1684909"/>
              <a:gd name="connsiteX205" fmla="*/ 1549631 w 1741017"/>
              <a:gd name="connsiteY205" fmla="*/ 940630 h 1684909"/>
              <a:gd name="connsiteX206" fmla="*/ 1540518 w 1741017"/>
              <a:gd name="connsiteY206" fmla="*/ 934554 h 1684909"/>
              <a:gd name="connsiteX207" fmla="*/ 1513177 w 1741017"/>
              <a:gd name="connsiteY207" fmla="*/ 895062 h 1684909"/>
              <a:gd name="connsiteX208" fmla="*/ 1504063 w 1741017"/>
              <a:gd name="connsiteY208" fmla="*/ 882910 h 1684909"/>
              <a:gd name="connsiteX209" fmla="*/ 1491912 w 1741017"/>
              <a:gd name="connsiteY209" fmla="*/ 861645 h 1684909"/>
              <a:gd name="connsiteX210" fmla="*/ 1482798 w 1741017"/>
              <a:gd name="connsiteY210" fmla="*/ 858607 h 1684909"/>
              <a:gd name="connsiteX211" fmla="*/ 1452419 w 1741017"/>
              <a:gd name="connsiteY211" fmla="*/ 831266 h 1684909"/>
              <a:gd name="connsiteX212" fmla="*/ 1443306 w 1741017"/>
              <a:gd name="connsiteY212" fmla="*/ 828228 h 1684909"/>
              <a:gd name="connsiteX213" fmla="*/ 1425079 w 1741017"/>
              <a:gd name="connsiteY213" fmla="*/ 813039 h 1684909"/>
              <a:gd name="connsiteX214" fmla="*/ 1409889 w 1741017"/>
              <a:gd name="connsiteY214" fmla="*/ 806963 h 1684909"/>
              <a:gd name="connsiteX215" fmla="*/ 1400776 w 1741017"/>
              <a:gd name="connsiteY215" fmla="*/ 797850 h 1684909"/>
              <a:gd name="connsiteX216" fmla="*/ 1373435 w 1741017"/>
              <a:gd name="connsiteY216" fmla="*/ 776585 h 1684909"/>
              <a:gd name="connsiteX217" fmla="*/ 1343056 w 1741017"/>
              <a:gd name="connsiteY217" fmla="*/ 743168 h 1684909"/>
              <a:gd name="connsiteX218" fmla="*/ 1321791 w 1741017"/>
              <a:gd name="connsiteY218" fmla="*/ 727979 h 1684909"/>
              <a:gd name="connsiteX219" fmla="*/ 1303564 w 1741017"/>
              <a:gd name="connsiteY219" fmla="*/ 715827 h 1684909"/>
              <a:gd name="connsiteX220" fmla="*/ 1294450 w 1741017"/>
              <a:gd name="connsiteY220" fmla="*/ 703676 h 1684909"/>
              <a:gd name="connsiteX221" fmla="*/ 1270147 w 1741017"/>
              <a:gd name="connsiteY221" fmla="*/ 661145 h 1684909"/>
              <a:gd name="connsiteX222" fmla="*/ 1261033 w 1741017"/>
              <a:gd name="connsiteY222" fmla="*/ 627729 h 1684909"/>
              <a:gd name="connsiteX223" fmla="*/ 1254958 w 1741017"/>
              <a:gd name="connsiteY223" fmla="*/ 597350 h 1684909"/>
              <a:gd name="connsiteX224" fmla="*/ 1245844 w 1741017"/>
              <a:gd name="connsiteY224" fmla="*/ 551782 h 1684909"/>
              <a:gd name="connsiteX225" fmla="*/ 1248882 w 1741017"/>
              <a:gd name="connsiteY225" fmla="*/ 497100 h 1684909"/>
              <a:gd name="connsiteX226" fmla="*/ 1257996 w 1741017"/>
              <a:gd name="connsiteY226" fmla="*/ 494062 h 1684909"/>
              <a:gd name="connsiteX227" fmla="*/ 1273185 w 1741017"/>
              <a:gd name="connsiteY227" fmla="*/ 491024 h 1684909"/>
              <a:gd name="connsiteX228" fmla="*/ 1303564 w 1741017"/>
              <a:gd name="connsiteY228" fmla="*/ 484949 h 1684909"/>
              <a:gd name="connsiteX229" fmla="*/ 1318753 w 1741017"/>
              <a:gd name="connsiteY229" fmla="*/ 478873 h 1684909"/>
              <a:gd name="connsiteX230" fmla="*/ 1336980 w 1741017"/>
              <a:gd name="connsiteY230" fmla="*/ 469759 h 1684909"/>
              <a:gd name="connsiteX231" fmla="*/ 1361283 w 1741017"/>
              <a:gd name="connsiteY231" fmla="*/ 466721 h 1684909"/>
              <a:gd name="connsiteX232" fmla="*/ 1376473 w 1741017"/>
              <a:gd name="connsiteY232" fmla="*/ 457608 h 1684909"/>
              <a:gd name="connsiteX233" fmla="*/ 1409889 w 1741017"/>
              <a:gd name="connsiteY233" fmla="*/ 448494 h 1684909"/>
              <a:gd name="connsiteX234" fmla="*/ 1422041 w 1741017"/>
              <a:gd name="connsiteY234" fmla="*/ 442418 h 1684909"/>
              <a:gd name="connsiteX235" fmla="*/ 1431154 w 1741017"/>
              <a:gd name="connsiteY235" fmla="*/ 421153 h 1684909"/>
              <a:gd name="connsiteX236" fmla="*/ 1449382 w 1741017"/>
              <a:gd name="connsiteY236" fmla="*/ 387737 h 1684909"/>
              <a:gd name="connsiteX237" fmla="*/ 1458495 w 1741017"/>
              <a:gd name="connsiteY237" fmla="*/ 378623 h 1684909"/>
              <a:gd name="connsiteX238" fmla="*/ 1470647 w 1741017"/>
              <a:gd name="connsiteY238" fmla="*/ 369509 h 1684909"/>
              <a:gd name="connsiteX239" fmla="*/ 1482798 w 1741017"/>
              <a:gd name="connsiteY239" fmla="*/ 366472 h 1684909"/>
              <a:gd name="connsiteX240" fmla="*/ 1494950 w 1741017"/>
              <a:gd name="connsiteY240" fmla="*/ 360396 h 1684909"/>
              <a:gd name="connsiteX241" fmla="*/ 1504063 w 1741017"/>
              <a:gd name="connsiteY241" fmla="*/ 354320 h 1684909"/>
              <a:gd name="connsiteX242" fmla="*/ 1519253 w 1741017"/>
              <a:gd name="connsiteY242" fmla="*/ 351282 h 1684909"/>
              <a:gd name="connsiteX243" fmla="*/ 1534442 w 1741017"/>
              <a:gd name="connsiteY243" fmla="*/ 342169 h 1684909"/>
              <a:gd name="connsiteX244" fmla="*/ 1583510 w 1741017"/>
              <a:gd name="connsiteY244" fmla="*/ 352105 h 1684909"/>
              <a:gd name="connsiteX245" fmla="*/ 1698487 w 1741017"/>
              <a:gd name="connsiteY245" fmla="*/ 330017 h 1684909"/>
              <a:gd name="connsiteX246" fmla="*/ 1707601 w 1741017"/>
              <a:gd name="connsiteY246" fmla="*/ 326979 h 1684909"/>
              <a:gd name="connsiteX247" fmla="*/ 1728866 w 1741017"/>
              <a:gd name="connsiteY247" fmla="*/ 311790 h 1684909"/>
              <a:gd name="connsiteX248" fmla="*/ 1731904 w 1741017"/>
              <a:gd name="connsiteY248" fmla="*/ 302676 h 1684909"/>
              <a:gd name="connsiteX249" fmla="*/ 1737980 w 1741017"/>
              <a:gd name="connsiteY249" fmla="*/ 287487 h 1684909"/>
              <a:gd name="connsiteX250" fmla="*/ 1741017 w 1741017"/>
              <a:gd name="connsiteY250" fmla="*/ 266222 h 1684909"/>
              <a:gd name="connsiteX251" fmla="*/ 1731904 w 1741017"/>
              <a:gd name="connsiteY251" fmla="*/ 226729 h 1684909"/>
              <a:gd name="connsiteX252" fmla="*/ 1722790 w 1741017"/>
              <a:gd name="connsiteY252" fmla="*/ 205464 h 1684909"/>
              <a:gd name="connsiteX253" fmla="*/ 1719752 w 1741017"/>
              <a:gd name="connsiteY253" fmla="*/ 187237 h 1684909"/>
              <a:gd name="connsiteX254" fmla="*/ 1716714 w 1741017"/>
              <a:gd name="connsiteY254" fmla="*/ 178123 h 1684909"/>
              <a:gd name="connsiteX255" fmla="*/ 1701525 w 1741017"/>
              <a:gd name="connsiteY255" fmla="*/ 138631 h 1684909"/>
              <a:gd name="connsiteX256" fmla="*/ 1698487 w 1741017"/>
              <a:gd name="connsiteY256" fmla="*/ 129517 h 1684909"/>
              <a:gd name="connsiteX257" fmla="*/ 1683298 w 1741017"/>
              <a:gd name="connsiteY257" fmla="*/ 111290 h 1684909"/>
              <a:gd name="connsiteX258" fmla="*/ 1674184 w 1741017"/>
              <a:gd name="connsiteY258" fmla="*/ 99139 h 1684909"/>
              <a:gd name="connsiteX259" fmla="*/ 1662033 w 1741017"/>
              <a:gd name="connsiteY259" fmla="*/ 86987 h 1684909"/>
              <a:gd name="connsiteX260" fmla="*/ 1649881 w 1741017"/>
              <a:gd name="connsiteY260" fmla="*/ 68760 h 1684909"/>
              <a:gd name="connsiteX261" fmla="*/ 1640768 w 1741017"/>
              <a:gd name="connsiteY261" fmla="*/ 59646 h 1684909"/>
              <a:gd name="connsiteX262" fmla="*/ 1634692 w 1741017"/>
              <a:gd name="connsiteY262" fmla="*/ 50533 h 1684909"/>
              <a:gd name="connsiteX263" fmla="*/ 1601275 w 1741017"/>
              <a:gd name="connsiteY263" fmla="*/ 32306 h 1684909"/>
              <a:gd name="connsiteX264" fmla="*/ 1615433 w 1741017"/>
              <a:gd name="connsiteY264" fmla="*/ 19382 h 1684909"/>
              <a:gd name="connsiteX265" fmla="*/ 1592984 w 1741017"/>
              <a:gd name="connsiteY265" fmla="*/ 1465 h 1684909"/>
              <a:gd name="connsiteX266" fmla="*/ 1564099 w 1741017"/>
              <a:gd name="connsiteY266" fmla="*/ 1414 h 1684909"/>
              <a:gd name="connsiteX267" fmla="*/ 1620939 w 1741017"/>
              <a:gd name="connsiteY267" fmla="*/ 4452 h 1684909"/>
              <a:gd name="connsiteX268" fmla="*/ 1614604 w 1741017"/>
              <a:gd name="connsiteY268" fmla="*/ 9344 h 1684909"/>
              <a:gd name="connsiteX269" fmla="*/ 1599465 w 1741017"/>
              <a:gd name="connsiteY269" fmla="*/ 16553 h 1684909"/>
              <a:gd name="connsiteX270" fmla="*/ 1613876 w 1741017"/>
              <a:gd name="connsiteY270" fmla="*/ 180 h 1684909"/>
              <a:gd name="connsiteX0" fmla="*/ 1610389 w 1741017"/>
              <a:gd name="connsiteY0" fmla="*/ 1927 h 1684909"/>
              <a:gd name="connsiteX1" fmla="*/ 1558745 w 1741017"/>
              <a:gd name="connsiteY1" fmla="*/ 11040 h 1684909"/>
              <a:gd name="connsiteX2" fmla="*/ 1540518 w 1741017"/>
              <a:gd name="connsiteY2" fmla="*/ 20154 h 1684909"/>
              <a:gd name="connsiteX3" fmla="*/ 1513538 w 1741017"/>
              <a:gd name="connsiteY3" fmla="*/ 15161 h 1684909"/>
              <a:gd name="connsiteX4" fmla="*/ 1494950 w 1741017"/>
              <a:gd name="connsiteY4" fmla="*/ 47495 h 1684909"/>
              <a:gd name="connsiteX5" fmla="*/ 1479760 w 1741017"/>
              <a:gd name="connsiteY5" fmla="*/ 30711 h 1684909"/>
              <a:gd name="connsiteX6" fmla="*/ 1437230 w 1741017"/>
              <a:gd name="connsiteY6" fmla="*/ 59646 h 1684909"/>
              <a:gd name="connsiteX7" fmla="*/ 1400776 w 1741017"/>
              <a:gd name="connsiteY7" fmla="*/ 65722 h 1684909"/>
              <a:gd name="connsiteX8" fmla="*/ 1397738 w 1741017"/>
              <a:gd name="connsiteY8" fmla="*/ 105214 h 1684909"/>
              <a:gd name="connsiteX9" fmla="*/ 1406851 w 1741017"/>
              <a:gd name="connsiteY9" fmla="*/ 114328 h 1684909"/>
              <a:gd name="connsiteX10" fmla="*/ 1400776 w 1741017"/>
              <a:gd name="connsiteY10" fmla="*/ 144707 h 1684909"/>
              <a:gd name="connsiteX11" fmla="*/ 1397738 w 1741017"/>
              <a:gd name="connsiteY11" fmla="*/ 153820 h 1684909"/>
              <a:gd name="connsiteX12" fmla="*/ 1385586 w 1741017"/>
              <a:gd name="connsiteY12" fmla="*/ 159896 h 1684909"/>
              <a:gd name="connsiteX13" fmla="*/ 1376473 w 1741017"/>
              <a:gd name="connsiteY13" fmla="*/ 165972 h 1684909"/>
              <a:gd name="connsiteX14" fmla="*/ 1312677 w 1741017"/>
              <a:gd name="connsiteY14" fmla="*/ 172048 h 1684909"/>
              <a:gd name="connsiteX15" fmla="*/ 1300526 w 1741017"/>
              <a:gd name="connsiteY15" fmla="*/ 181161 h 1684909"/>
              <a:gd name="connsiteX16" fmla="*/ 1288374 w 1741017"/>
              <a:gd name="connsiteY16" fmla="*/ 199389 h 1684909"/>
              <a:gd name="connsiteX17" fmla="*/ 1273185 w 1741017"/>
              <a:gd name="connsiteY17" fmla="*/ 202426 h 1684909"/>
              <a:gd name="connsiteX18" fmla="*/ 1248882 w 1741017"/>
              <a:gd name="connsiteY18" fmla="*/ 229767 h 1684909"/>
              <a:gd name="connsiteX19" fmla="*/ 1245844 w 1741017"/>
              <a:gd name="connsiteY19" fmla="*/ 238881 h 1684909"/>
              <a:gd name="connsiteX20" fmla="*/ 1239768 w 1741017"/>
              <a:gd name="connsiteY20" fmla="*/ 251032 h 1684909"/>
              <a:gd name="connsiteX21" fmla="*/ 1236730 w 1741017"/>
              <a:gd name="connsiteY21" fmla="*/ 260146 h 1684909"/>
              <a:gd name="connsiteX22" fmla="*/ 1206352 w 1741017"/>
              <a:gd name="connsiteY22" fmla="*/ 281411 h 1684909"/>
              <a:gd name="connsiteX23" fmla="*/ 1188124 w 1741017"/>
              <a:gd name="connsiteY23" fmla="*/ 287487 h 1684909"/>
              <a:gd name="connsiteX24" fmla="*/ 1148632 w 1741017"/>
              <a:gd name="connsiteY24" fmla="*/ 290525 h 1684909"/>
              <a:gd name="connsiteX25" fmla="*/ 1115215 w 1741017"/>
              <a:gd name="connsiteY25" fmla="*/ 299638 h 1684909"/>
              <a:gd name="connsiteX26" fmla="*/ 1103064 w 1741017"/>
              <a:gd name="connsiteY26" fmla="*/ 302676 h 1684909"/>
              <a:gd name="connsiteX27" fmla="*/ 1093950 w 1741017"/>
              <a:gd name="connsiteY27" fmla="*/ 305714 h 1684909"/>
              <a:gd name="connsiteX28" fmla="*/ 1100026 w 1741017"/>
              <a:gd name="connsiteY28" fmla="*/ 323941 h 1684909"/>
              <a:gd name="connsiteX29" fmla="*/ 1106102 w 1741017"/>
              <a:gd name="connsiteY29" fmla="*/ 342169 h 1684909"/>
              <a:gd name="connsiteX30" fmla="*/ 1106102 w 1741017"/>
              <a:gd name="connsiteY30" fmla="*/ 390775 h 1684909"/>
              <a:gd name="connsiteX31" fmla="*/ 1090912 w 1741017"/>
              <a:gd name="connsiteY31" fmla="*/ 384699 h 1684909"/>
              <a:gd name="connsiteX32" fmla="*/ 1072685 w 1741017"/>
              <a:gd name="connsiteY32" fmla="*/ 360396 h 1684909"/>
              <a:gd name="connsiteX33" fmla="*/ 1060534 w 1741017"/>
              <a:gd name="connsiteY33" fmla="*/ 357358 h 1684909"/>
              <a:gd name="connsiteX34" fmla="*/ 1042307 w 1741017"/>
              <a:gd name="connsiteY34" fmla="*/ 363434 h 1684909"/>
              <a:gd name="connsiteX35" fmla="*/ 1030155 w 1741017"/>
              <a:gd name="connsiteY35" fmla="*/ 366472 h 1684909"/>
              <a:gd name="connsiteX36" fmla="*/ 1021041 w 1741017"/>
              <a:gd name="connsiteY36" fmla="*/ 378623 h 1684909"/>
              <a:gd name="connsiteX37" fmla="*/ 1002814 w 1741017"/>
              <a:gd name="connsiteY37" fmla="*/ 396850 h 1684909"/>
              <a:gd name="connsiteX38" fmla="*/ 999776 w 1741017"/>
              <a:gd name="connsiteY38" fmla="*/ 405964 h 1684909"/>
              <a:gd name="connsiteX39" fmla="*/ 1002814 w 1741017"/>
              <a:gd name="connsiteY39" fmla="*/ 478873 h 1684909"/>
              <a:gd name="connsiteX40" fmla="*/ 1008890 w 1741017"/>
              <a:gd name="connsiteY40" fmla="*/ 497100 h 1684909"/>
              <a:gd name="connsiteX41" fmla="*/ 1018004 w 1741017"/>
              <a:gd name="connsiteY41" fmla="*/ 509252 h 1684909"/>
              <a:gd name="connsiteX42" fmla="*/ 1024079 w 1741017"/>
              <a:gd name="connsiteY42" fmla="*/ 597350 h 1684909"/>
              <a:gd name="connsiteX43" fmla="*/ 1030155 w 1741017"/>
              <a:gd name="connsiteY43" fmla="*/ 609502 h 1684909"/>
              <a:gd name="connsiteX44" fmla="*/ 1036231 w 1741017"/>
              <a:gd name="connsiteY44" fmla="*/ 639880 h 1684909"/>
              <a:gd name="connsiteX45" fmla="*/ 1039269 w 1741017"/>
              <a:gd name="connsiteY45" fmla="*/ 655070 h 1684909"/>
              <a:gd name="connsiteX46" fmla="*/ 1036231 w 1741017"/>
              <a:gd name="connsiteY46" fmla="*/ 664183 h 1684909"/>
              <a:gd name="connsiteX47" fmla="*/ 1021041 w 1741017"/>
              <a:gd name="connsiteY47" fmla="*/ 670259 h 1684909"/>
              <a:gd name="connsiteX48" fmla="*/ 987625 w 1741017"/>
              <a:gd name="connsiteY48" fmla="*/ 679373 h 1684909"/>
              <a:gd name="connsiteX49" fmla="*/ 945095 w 1741017"/>
              <a:gd name="connsiteY49" fmla="*/ 691524 h 1684909"/>
              <a:gd name="connsiteX50" fmla="*/ 929905 w 1741017"/>
              <a:gd name="connsiteY50" fmla="*/ 700638 h 1684909"/>
              <a:gd name="connsiteX51" fmla="*/ 914716 w 1741017"/>
              <a:gd name="connsiteY51" fmla="*/ 712789 h 1684909"/>
              <a:gd name="connsiteX52" fmla="*/ 890413 w 1741017"/>
              <a:gd name="connsiteY52" fmla="*/ 721903 h 1684909"/>
              <a:gd name="connsiteX53" fmla="*/ 872186 w 1741017"/>
              <a:gd name="connsiteY53" fmla="*/ 740130 h 1684909"/>
              <a:gd name="connsiteX54" fmla="*/ 853958 w 1741017"/>
              <a:gd name="connsiteY54" fmla="*/ 758357 h 1684909"/>
              <a:gd name="connsiteX55" fmla="*/ 829655 w 1741017"/>
              <a:gd name="connsiteY55" fmla="*/ 767471 h 1684909"/>
              <a:gd name="connsiteX56" fmla="*/ 817504 w 1741017"/>
              <a:gd name="connsiteY56" fmla="*/ 773547 h 1684909"/>
              <a:gd name="connsiteX57" fmla="*/ 802314 w 1741017"/>
              <a:gd name="connsiteY57" fmla="*/ 779622 h 1684909"/>
              <a:gd name="connsiteX58" fmla="*/ 793201 w 1741017"/>
              <a:gd name="connsiteY58" fmla="*/ 785698 h 1684909"/>
              <a:gd name="connsiteX59" fmla="*/ 762822 w 1741017"/>
              <a:gd name="connsiteY59" fmla="*/ 800888 h 1684909"/>
              <a:gd name="connsiteX60" fmla="*/ 747633 w 1741017"/>
              <a:gd name="connsiteY60" fmla="*/ 791774 h 1684909"/>
              <a:gd name="connsiteX61" fmla="*/ 683837 w 1741017"/>
              <a:gd name="connsiteY61" fmla="*/ 794812 h 1684909"/>
              <a:gd name="connsiteX62" fmla="*/ 674724 w 1741017"/>
              <a:gd name="connsiteY62" fmla="*/ 797850 h 1684909"/>
              <a:gd name="connsiteX63" fmla="*/ 665610 w 1741017"/>
              <a:gd name="connsiteY63" fmla="*/ 803925 h 1684909"/>
              <a:gd name="connsiteX64" fmla="*/ 656497 w 1741017"/>
              <a:gd name="connsiteY64" fmla="*/ 782660 h 1684909"/>
              <a:gd name="connsiteX65" fmla="*/ 650421 w 1741017"/>
              <a:gd name="connsiteY65" fmla="*/ 755319 h 1684909"/>
              <a:gd name="connsiteX66" fmla="*/ 647383 w 1741017"/>
              <a:gd name="connsiteY66" fmla="*/ 743168 h 1684909"/>
              <a:gd name="connsiteX67" fmla="*/ 629156 w 1741017"/>
              <a:gd name="connsiteY67" fmla="*/ 709751 h 1684909"/>
              <a:gd name="connsiteX68" fmla="*/ 610928 w 1741017"/>
              <a:gd name="connsiteY68" fmla="*/ 700638 h 1684909"/>
              <a:gd name="connsiteX69" fmla="*/ 598777 w 1741017"/>
              <a:gd name="connsiteY69" fmla="*/ 694562 h 1684909"/>
              <a:gd name="connsiteX70" fmla="*/ 556247 w 1741017"/>
              <a:gd name="connsiteY70" fmla="*/ 655070 h 1684909"/>
              <a:gd name="connsiteX71" fmla="*/ 541057 w 1741017"/>
              <a:gd name="connsiteY71" fmla="*/ 639880 h 1684909"/>
              <a:gd name="connsiteX72" fmla="*/ 534982 w 1741017"/>
              <a:gd name="connsiteY72" fmla="*/ 630767 h 1684909"/>
              <a:gd name="connsiteX73" fmla="*/ 522830 w 1741017"/>
              <a:gd name="connsiteY73" fmla="*/ 627729 h 1684909"/>
              <a:gd name="connsiteX74" fmla="*/ 471186 w 1741017"/>
              <a:gd name="connsiteY74" fmla="*/ 633805 h 1684909"/>
              <a:gd name="connsiteX75" fmla="*/ 465110 w 1741017"/>
              <a:gd name="connsiteY75" fmla="*/ 667221 h 1684909"/>
              <a:gd name="connsiteX76" fmla="*/ 468148 w 1741017"/>
              <a:gd name="connsiteY76" fmla="*/ 676335 h 1684909"/>
              <a:gd name="connsiteX77" fmla="*/ 434732 w 1741017"/>
              <a:gd name="connsiteY77" fmla="*/ 673297 h 1684909"/>
              <a:gd name="connsiteX78" fmla="*/ 428656 w 1741017"/>
              <a:gd name="connsiteY78" fmla="*/ 661145 h 1684909"/>
              <a:gd name="connsiteX79" fmla="*/ 422580 w 1741017"/>
              <a:gd name="connsiteY79" fmla="*/ 645956 h 1684909"/>
              <a:gd name="connsiteX80" fmla="*/ 413467 w 1741017"/>
              <a:gd name="connsiteY80" fmla="*/ 639880 h 1684909"/>
              <a:gd name="connsiteX81" fmla="*/ 361823 w 1741017"/>
              <a:gd name="connsiteY81" fmla="*/ 642918 h 1684909"/>
              <a:gd name="connsiteX82" fmla="*/ 380050 w 1741017"/>
              <a:gd name="connsiteY82" fmla="*/ 715827 h 1684909"/>
              <a:gd name="connsiteX83" fmla="*/ 386126 w 1741017"/>
              <a:gd name="connsiteY83" fmla="*/ 724941 h 1684909"/>
              <a:gd name="connsiteX84" fmla="*/ 395239 w 1741017"/>
              <a:gd name="connsiteY84" fmla="*/ 740130 h 1684909"/>
              <a:gd name="connsiteX85" fmla="*/ 401315 w 1741017"/>
              <a:gd name="connsiteY85" fmla="*/ 758357 h 1684909"/>
              <a:gd name="connsiteX86" fmla="*/ 380050 w 1741017"/>
              <a:gd name="connsiteY86" fmla="*/ 770509 h 1684909"/>
              <a:gd name="connsiteX87" fmla="*/ 358785 w 1741017"/>
              <a:gd name="connsiteY87" fmla="*/ 779622 h 1684909"/>
              <a:gd name="connsiteX88" fmla="*/ 334482 w 1741017"/>
              <a:gd name="connsiteY88" fmla="*/ 782660 h 1684909"/>
              <a:gd name="connsiteX89" fmla="*/ 310179 w 1741017"/>
              <a:gd name="connsiteY89" fmla="*/ 794812 h 1684909"/>
              <a:gd name="connsiteX90" fmla="*/ 307141 w 1741017"/>
              <a:gd name="connsiteY90" fmla="*/ 813039 h 1684909"/>
              <a:gd name="connsiteX91" fmla="*/ 304103 w 1741017"/>
              <a:gd name="connsiteY91" fmla="*/ 825191 h 1684909"/>
              <a:gd name="connsiteX92" fmla="*/ 288914 w 1741017"/>
              <a:gd name="connsiteY92" fmla="*/ 831266 h 1684909"/>
              <a:gd name="connsiteX93" fmla="*/ 279800 w 1741017"/>
              <a:gd name="connsiteY93" fmla="*/ 840380 h 1684909"/>
              <a:gd name="connsiteX94" fmla="*/ 270687 w 1741017"/>
              <a:gd name="connsiteY94" fmla="*/ 843418 h 1684909"/>
              <a:gd name="connsiteX95" fmla="*/ 264611 w 1741017"/>
              <a:gd name="connsiteY95" fmla="*/ 852531 h 1684909"/>
              <a:gd name="connsiteX96" fmla="*/ 255497 w 1741017"/>
              <a:gd name="connsiteY96" fmla="*/ 855569 h 1684909"/>
              <a:gd name="connsiteX97" fmla="*/ 243346 w 1741017"/>
              <a:gd name="connsiteY97" fmla="*/ 861645 h 1684909"/>
              <a:gd name="connsiteX98" fmla="*/ 200815 w 1741017"/>
              <a:gd name="connsiteY98" fmla="*/ 858607 h 1684909"/>
              <a:gd name="connsiteX99" fmla="*/ 191702 w 1741017"/>
              <a:gd name="connsiteY99" fmla="*/ 852531 h 1684909"/>
              <a:gd name="connsiteX100" fmla="*/ 130944 w 1741017"/>
              <a:gd name="connsiteY100" fmla="*/ 858607 h 1684909"/>
              <a:gd name="connsiteX101" fmla="*/ 97528 w 1741017"/>
              <a:gd name="connsiteY101" fmla="*/ 870759 h 1684909"/>
              <a:gd name="connsiteX102" fmla="*/ 82338 w 1741017"/>
              <a:gd name="connsiteY102" fmla="*/ 879872 h 1684909"/>
              <a:gd name="connsiteX103" fmla="*/ 70187 w 1741017"/>
              <a:gd name="connsiteY103" fmla="*/ 885948 h 1684909"/>
              <a:gd name="connsiteX104" fmla="*/ 42846 w 1741017"/>
              <a:gd name="connsiteY104" fmla="*/ 901137 h 1684909"/>
              <a:gd name="connsiteX105" fmla="*/ 33732 w 1741017"/>
              <a:gd name="connsiteY105" fmla="*/ 907213 h 1684909"/>
              <a:gd name="connsiteX106" fmla="*/ 30695 w 1741017"/>
              <a:gd name="connsiteY106" fmla="*/ 919365 h 1684909"/>
              <a:gd name="connsiteX107" fmla="*/ 27657 w 1741017"/>
              <a:gd name="connsiteY107" fmla="*/ 928478 h 1684909"/>
              <a:gd name="connsiteX108" fmla="*/ 21581 w 1741017"/>
              <a:gd name="connsiteY108" fmla="*/ 952781 h 1684909"/>
              <a:gd name="connsiteX109" fmla="*/ 36770 w 1741017"/>
              <a:gd name="connsiteY109" fmla="*/ 977084 h 1684909"/>
              <a:gd name="connsiteX110" fmla="*/ 51960 w 1741017"/>
              <a:gd name="connsiteY110" fmla="*/ 1010501 h 1684909"/>
              <a:gd name="connsiteX111" fmla="*/ 54998 w 1741017"/>
              <a:gd name="connsiteY111" fmla="*/ 1025690 h 1684909"/>
              <a:gd name="connsiteX112" fmla="*/ 64111 w 1741017"/>
              <a:gd name="connsiteY112" fmla="*/ 1037842 h 1684909"/>
              <a:gd name="connsiteX113" fmla="*/ 64111 w 1741017"/>
              <a:gd name="connsiteY113" fmla="*/ 1092523 h 1684909"/>
              <a:gd name="connsiteX114" fmla="*/ 58035 w 1741017"/>
              <a:gd name="connsiteY114" fmla="*/ 1101637 h 1684909"/>
              <a:gd name="connsiteX115" fmla="*/ 54998 w 1741017"/>
              <a:gd name="connsiteY115" fmla="*/ 1113789 h 1684909"/>
              <a:gd name="connsiteX116" fmla="*/ 48922 w 1741017"/>
              <a:gd name="connsiteY116" fmla="*/ 1125940 h 1684909"/>
              <a:gd name="connsiteX117" fmla="*/ 42846 w 1741017"/>
              <a:gd name="connsiteY117" fmla="*/ 1262644 h 1684909"/>
              <a:gd name="connsiteX118" fmla="*/ 33732 w 1741017"/>
              <a:gd name="connsiteY118" fmla="*/ 1289985 h 1684909"/>
              <a:gd name="connsiteX119" fmla="*/ 15505 w 1741017"/>
              <a:gd name="connsiteY119" fmla="*/ 1299099 h 1684909"/>
              <a:gd name="connsiteX120" fmla="*/ 3354 w 1741017"/>
              <a:gd name="connsiteY120" fmla="*/ 1308212 h 1684909"/>
              <a:gd name="connsiteX121" fmla="*/ 3354 w 1741017"/>
              <a:gd name="connsiteY121" fmla="*/ 1329478 h 1684909"/>
              <a:gd name="connsiteX122" fmla="*/ 12467 w 1741017"/>
              <a:gd name="connsiteY122" fmla="*/ 1335553 h 1684909"/>
              <a:gd name="connsiteX123" fmla="*/ 15505 w 1741017"/>
              <a:gd name="connsiteY123" fmla="*/ 1344667 h 1684909"/>
              <a:gd name="connsiteX124" fmla="*/ 24619 w 1741017"/>
              <a:gd name="connsiteY124" fmla="*/ 1347705 h 1684909"/>
              <a:gd name="connsiteX125" fmla="*/ 39808 w 1741017"/>
              <a:gd name="connsiteY125" fmla="*/ 1350743 h 1684909"/>
              <a:gd name="connsiteX126" fmla="*/ 51960 w 1741017"/>
              <a:gd name="connsiteY126" fmla="*/ 1353781 h 1684909"/>
              <a:gd name="connsiteX127" fmla="*/ 112717 w 1741017"/>
              <a:gd name="connsiteY127" fmla="*/ 1359856 h 1684909"/>
              <a:gd name="connsiteX128" fmla="*/ 197778 w 1741017"/>
              <a:gd name="connsiteY128" fmla="*/ 1365932 h 1684909"/>
              <a:gd name="connsiteX129" fmla="*/ 209929 w 1741017"/>
              <a:gd name="connsiteY129" fmla="*/ 1368970 h 1684909"/>
              <a:gd name="connsiteX130" fmla="*/ 231194 w 1741017"/>
              <a:gd name="connsiteY130" fmla="*/ 1384159 h 1684909"/>
              <a:gd name="connsiteX131" fmla="*/ 243346 w 1741017"/>
              <a:gd name="connsiteY131" fmla="*/ 1387197 h 1684909"/>
              <a:gd name="connsiteX132" fmla="*/ 252459 w 1741017"/>
              <a:gd name="connsiteY132" fmla="*/ 1390235 h 1684909"/>
              <a:gd name="connsiteX133" fmla="*/ 264611 w 1741017"/>
              <a:gd name="connsiteY133" fmla="*/ 1396311 h 1684909"/>
              <a:gd name="connsiteX134" fmla="*/ 304103 w 1741017"/>
              <a:gd name="connsiteY134" fmla="*/ 1399349 h 1684909"/>
              <a:gd name="connsiteX135" fmla="*/ 313217 w 1741017"/>
              <a:gd name="connsiteY135" fmla="*/ 1408462 h 1684909"/>
              <a:gd name="connsiteX136" fmla="*/ 343596 w 1741017"/>
              <a:gd name="connsiteY136" fmla="*/ 1441879 h 1684909"/>
              <a:gd name="connsiteX137" fmla="*/ 355747 w 1741017"/>
              <a:gd name="connsiteY137" fmla="*/ 1447955 h 1684909"/>
              <a:gd name="connsiteX138" fmla="*/ 367899 w 1741017"/>
              <a:gd name="connsiteY138" fmla="*/ 1457068 h 1684909"/>
              <a:gd name="connsiteX139" fmla="*/ 398277 w 1741017"/>
              <a:gd name="connsiteY139" fmla="*/ 1463144 h 1684909"/>
              <a:gd name="connsiteX140" fmla="*/ 410429 w 1741017"/>
              <a:gd name="connsiteY140" fmla="*/ 1490485 h 1684909"/>
              <a:gd name="connsiteX141" fmla="*/ 437770 w 1741017"/>
              <a:gd name="connsiteY141" fmla="*/ 1499599 h 1684909"/>
              <a:gd name="connsiteX142" fmla="*/ 468148 w 1741017"/>
              <a:gd name="connsiteY142" fmla="*/ 1508712 h 1684909"/>
              <a:gd name="connsiteX143" fmla="*/ 489413 w 1741017"/>
              <a:gd name="connsiteY143" fmla="*/ 1529977 h 1684909"/>
              <a:gd name="connsiteX144" fmla="*/ 513716 w 1741017"/>
              <a:gd name="connsiteY144" fmla="*/ 1545167 h 1684909"/>
              <a:gd name="connsiteX145" fmla="*/ 534982 w 1741017"/>
              <a:gd name="connsiteY145" fmla="*/ 1566432 h 1684909"/>
              <a:gd name="connsiteX146" fmla="*/ 541057 w 1741017"/>
              <a:gd name="connsiteY146" fmla="*/ 1575545 h 1684909"/>
              <a:gd name="connsiteX147" fmla="*/ 565360 w 1741017"/>
              <a:gd name="connsiteY147" fmla="*/ 1590735 h 1684909"/>
              <a:gd name="connsiteX148" fmla="*/ 598777 w 1741017"/>
              <a:gd name="connsiteY148" fmla="*/ 1596810 h 1684909"/>
              <a:gd name="connsiteX149" fmla="*/ 635231 w 1741017"/>
              <a:gd name="connsiteY149" fmla="*/ 1612000 h 1684909"/>
              <a:gd name="connsiteX150" fmla="*/ 650421 w 1741017"/>
              <a:gd name="connsiteY150" fmla="*/ 1615038 h 1684909"/>
              <a:gd name="connsiteX151" fmla="*/ 668648 w 1741017"/>
              <a:gd name="connsiteY151" fmla="*/ 1618076 h 1684909"/>
              <a:gd name="connsiteX152" fmla="*/ 705103 w 1741017"/>
              <a:gd name="connsiteY152" fmla="*/ 1630227 h 1684909"/>
              <a:gd name="connsiteX153" fmla="*/ 714216 w 1741017"/>
              <a:gd name="connsiteY153" fmla="*/ 1633265 h 1684909"/>
              <a:gd name="connsiteX154" fmla="*/ 729406 w 1741017"/>
              <a:gd name="connsiteY154" fmla="*/ 1648454 h 1684909"/>
              <a:gd name="connsiteX155" fmla="*/ 744595 w 1741017"/>
              <a:gd name="connsiteY155" fmla="*/ 1657568 h 1684909"/>
              <a:gd name="connsiteX156" fmla="*/ 765860 w 1741017"/>
              <a:gd name="connsiteY156" fmla="*/ 1660606 h 1684909"/>
              <a:gd name="connsiteX157" fmla="*/ 808390 w 1741017"/>
              <a:gd name="connsiteY157" fmla="*/ 1663644 h 1684909"/>
              <a:gd name="connsiteX158" fmla="*/ 835731 w 1741017"/>
              <a:gd name="connsiteY158" fmla="*/ 1666682 h 1684909"/>
              <a:gd name="connsiteX159" fmla="*/ 847883 w 1741017"/>
              <a:gd name="connsiteY159" fmla="*/ 1669719 h 1684909"/>
              <a:gd name="connsiteX160" fmla="*/ 856996 w 1741017"/>
              <a:gd name="connsiteY160" fmla="*/ 1672757 h 1684909"/>
              <a:gd name="connsiteX161" fmla="*/ 945095 w 1741017"/>
              <a:gd name="connsiteY161" fmla="*/ 1675795 h 1684909"/>
              <a:gd name="connsiteX162" fmla="*/ 969398 w 1741017"/>
              <a:gd name="connsiteY162" fmla="*/ 1678833 h 1684909"/>
              <a:gd name="connsiteX163" fmla="*/ 996738 w 1741017"/>
              <a:gd name="connsiteY163" fmla="*/ 1681871 h 1684909"/>
              <a:gd name="connsiteX164" fmla="*/ 1008890 w 1741017"/>
              <a:gd name="connsiteY164" fmla="*/ 1684909 h 1684909"/>
              <a:gd name="connsiteX165" fmla="*/ 1254958 w 1741017"/>
              <a:gd name="connsiteY165" fmla="*/ 1681871 h 1684909"/>
              <a:gd name="connsiteX166" fmla="*/ 1264071 w 1741017"/>
              <a:gd name="connsiteY166" fmla="*/ 1672757 h 1684909"/>
              <a:gd name="connsiteX167" fmla="*/ 1276223 w 1741017"/>
              <a:gd name="connsiteY167" fmla="*/ 1666682 h 1684909"/>
              <a:gd name="connsiteX168" fmla="*/ 1285336 w 1741017"/>
              <a:gd name="connsiteY168" fmla="*/ 1657568 h 1684909"/>
              <a:gd name="connsiteX169" fmla="*/ 1294450 w 1741017"/>
              <a:gd name="connsiteY169" fmla="*/ 1651492 h 1684909"/>
              <a:gd name="connsiteX170" fmla="*/ 1312677 w 1741017"/>
              <a:gd name="connsiteY170" fmla="*/ 1633265 h 1684909"/>
              <a:gd name="connsiteX171" fmla="*/ 1315715 w 1741017"/>
              <a:gd name="connsiteY171" fmla="*/ 1621113 h 1684909"/>
              <a:gd name="connsiteX172" fmla="*/ 1321791 w 1741017"/>
              <a:gd name="connsiteY172" fmla="*/ 1602886 h 1684909"/>
              <a:gd name="connsiteX173" fmla="*/ 1312677 w 1741017"/>
              <a:gd name="connsiteY173" fmla="*/ 1581621 h 1684909"/>
              <a:gd name="connsiteX174" fmla="*/ 1303564 w 1741017"/>
              <a:gd name="connsiteY174" fmla="*/ 1520864 h 1684909"/>
              <a:gd name="connsiteX175" fmla="*/ 1306602 w 1741017"/>
              <a:gd name="connsiteY175" fmla="*/ 1460106 h 1684909"/>
              <a:gd name="connsiteX176" fmla="*/ 1315715 w 1741017"/>
              <a:gd name="connsiteY176" fmla="*/ 1447955 h 1684909"/>
              <a:gd name="connsiteX177" fmla="*/ 1318753 w 1741017"/>
              <a:gd name="connsiteY177" fmla="*/ 1438841 h 1684909"/>
              <a:gd name="connsiteX178" fmla="*/ 1361283 w 1741017"/>
              <a:gd name="connsiteY178" fmla="*/ 1402387 h 1684909"/>
              <a:gd name="connsiteX179" fmla="*/ 1370397 w 1741017"/>
              <a:gd name="connsiteY179" fmla="*/ 1399349 h 1684909"/>
              <a:gd name="connsiteX180" fmla="*/ 1379510 w 1741017"/>
              <a:gd name="connsiteY180" fmla="*/ 1372008 h 1684909"/>
              <a:gd name="connsiteX181" fmla="*/ 1391662 w 1741017"/>
              <a:gd name="connsiteY181" fmla="*/ 1359856 h 1684909"/>
              <a:gd name="connsiteX182" fmla="*/ 1406851 w 1741017"/>
              <a:gd name="connsiteY182" fmla="*/ 1353781 h 1684909"/>
              <a:gd name="connsiteX183" fmla="*/ 1443306 w 1741017"/>
              <a:gd name="connsiteY183" fmla="*/ 1341629 h 1684909"/>
              <a:gd name="connsiteX184" fmla="*/ 1449382 w 1741017"/>
              <a:gd name="connsiteY184" fmla="*/ 1329478 h 1684909"/>
              <a:gd name="connsiteX185" fmla="*/ 1458495 w 1741017"/>
              <a:gd name="connsiteY185" fmla="*/ 1311250 h 1684909"/>
              <a:gd name="connsiteX186" fmla="*/ 1467609 w 1741017"/>
              <a:gd name="connsiteY186" fmla="*/ 1308212 h 1684909"/>
              <a:gd name="connsiteX187" fmla="*/ 1476722 w 1741017"/>
              <a:gd name="connsiteY187" fmla="*/ 1302137 h 1684909"/>
              <a:gd name="connsiteX188" fmla="*/ 1497988 w 1741017"/>
              <a:gd name="connsiteY188" fmla="*/ 1286947 h 1684909"/>
              <a:gd name="connsiteX189" fmla="*/ 1519253 w 1741017"/>
              <a:gd name="connsiteY189" fmla="*/ 1271758 h 1684909"/>
              <a:gd name="connsiteX190" fmla="*/ 1525328 w 1741017"/>
              <a:gd name="connsiteY190" fmla="*/ 1262644 h 1684909"/>
              <a:gd name="connsiteX191" fmla="*/ 1534442 w 1741017"/>
              <a:gd name="connsiteY191" fmla="*/ 1253531 h 1684909"/>
              <a:gd name="connsiteX192" fmla="*/ 1549631 w 1741017"/>
              <a:gd name="connsiteY192" fmla="*/ 1238341 h 1684909"/>
              <a:gd name="connsiteX193" fmla="*/ 1564821 w 1741017"/>
              <a:gd name="connsiteY193" fmla="*/ 1220114 h 1684909"/>
              <a:gd name="connsiteX194" fmla="*/ 1570897 w 1741017"/>
              <a:gd name="connsiteY194" fmla="*/ 1211001 h 1684909"/>
              <a:gd name="connsiteX195" fmla="*/ 1592162 w 1741017"/>
              <a:gd name="connsiteY195" fmla="*/ 1171508 h 1684909"/>
              <a:gd name="connsiteX196" fmla="*/ 1613427 w 1741017"/>
              <a:gd name="connsiteY196" fmla="*/ 1144167 h 1684909"/>
              <a:gd name="connsiteX197" fmla="*/ 1616465 w 1741017"/>
              <a:gd name="connsiteY197" fmla="*/ 1132016 h 1684909"/>
              <a:gd name="connsiteX198" fmla="*/ 1619503 w 1741017"/>
              <a:gd name="connsiteY198" fmla="*/ 1116826 h 1684909"/>
              <a:gd name="connsiteX199" fmla="*/ 1631654 w 1741017"/>
              <a:gd name="connsiteY199" fmla="*/ 1083410 h 1684909"/>
              <a:gd name="connsiteX200" fmla="*/ 1646843 w 1741017"/>
              <a:gd name="connsiteY200" fmla="*/ 1062145 h 1684909"/>
              <a:gd name="connsiteX201" fmla="*/ 1643806 w 1741017"/>
              <a:gd name="connsiteY201" fmla="*/ 986198 h 1684909"/>
              <a:gd name="connsiteX202" fmla="*/ 1607351 w 1741017"/>
              <a:gd name="connsiteY202" fmla="*/ 980122 h 1684909"/>
              <a:gd name="connsiteX203" fmla="*/ 1592162 w 1741017"/>
              <a:gd name="connsiteY203" fmla="*/ 971009 h 1684909"/>
              <a:gd name="connsiteX204" fmla="*/ 1567859 w 1741017"/>
              <a:gd name="connsiteY204" fmla="*/ 952781 h 1684909"/>
              <a:gd name="connsiteX205" fmla="*/ 1549631 w 1741017"/>
              <a:gd name="connsiteY205" fmla="*/ 940630 h 1684909"/>
              <a:gd name="connsiteX206" fmla="*/ 1540518 w 1741017"/>
              <a:gd name="connsiteY206" fmla="*/ 934554 h 1684909"/>
              <a:gd name="connsiteX207" fmla="*/ 1513177 w 1741017"/>
              <a:gd name="connsiteY207" fmla="*/ 895062 h 1684909"/>
              <a:gd name="connsiteX208" fmla="*/ 1504063 w 1741017"/>
              <a:gd name="connsiteY208" fmla="*/ 882910 h 1684909"/>
              <a:gd name="connsiteX209" fmla="*/ 1491912 w 1741017"/>
              <a:gd name="connsiteY209" fmla="*/ 861645 h 1684909"/>
              <a:gd name="connsiteX210" fmla="*/ 1482798 w 1741017"/>
              <a:gd name="connsiteY210" fmla="*/ 858607 h 1684909"/>
              <a:gd name="connsiteX211" fmla="*/ 1452419 w 1741017"/>
              <a:gd name="connsiteY211" fmla="*/ 831266 h 1684909"/>
              <a:gd name="connsiteX212" fmla="*/ 1443306 w 1741017"/>
              <a:gd name="connsiteY212" fmla="*/ 828228 h 1684909"/>
              <a:gd name="connsiteX213" fmla="*/ 1425079 w 1741017"/>
              <a:gd name="connsiteY213" fmla="*/ 813039 h 1684909"/>
              <a:gd name="connsiteX214" fmla="*/ 1409889 w 1741017"/>
              <a:gd name="connsiteY214" fmla="*/ 806963 h 1684909"/>
              <a:gd name="connsiteX215" fmla="*/ 1400776 w 1741017"/>
              <a:gd name="connsiteY215" fmla="*/ 797850 h 1684909"/>
              <a:gd name="connsiteX216" fmla="*/ 1373435 w 1741017"/>
              <a:gd name="connsiteY216" fmla="*/ 776585 h 1684909"/>
              <a:gd name="connsiteX217" fmla="*/ 1343056 w 1741017"/>
              <a:gd name="connsiteY217" fmla="*/ 743168 h 1684909"/>
              <a:gd name="connsiteX218" fmla="*/ 1321791 w 1741017"/>
              <a:gd name="connsiteY218" fmla="*/ 727979 h 1684909"/>
              <a:gd name="connsiteX219" fmla="*/ 1303564 w 1741017"/>
              <a:gd name="connsiteY219" fmla="*/ 715827 h 1684909"/>
              <a:gd name="connsiteX220" fmla="*/ 1294450 w 1741017"/>
              <a:gd name="connsiteY220" fmla="*/ 703676 h 1684909"/>
              <a:gd name="connsiteX221" fmla="*/ 1270147 w 1741017"/>
              <a:gd name="connsiteY221" fmla="*/ 661145 h 1684909"/>
              <a:gd name="connsiteX222" fmla="*/ 1261033 w 1741017"/>
              <a:gd name="connsiteY222" fmla="*/ 627729 h 1684909"/>
              <a:gd name="connsiteX223" fmla="*/ 1254958 w 1741017"/>
              <a:gd name="connsiteY223" fmla="*/ 597350 h 1684909"/>
              <a:gd name="connsiteX224" fmla="*/ 1245844 w 1741017"/>
              <a:gd name="connsiteY224" fmla="*/ 551782 h 1684909"/>
              <a:gd name="connsiteX225" fmla="*/ 1248882 w 1741017"/>
              <a:gd name="connsiteY225" fmla="*/ 497100 h 1684909"/>
              <a:gd name="connsiteX226" fmla="*/ 1257996 w 1741017"/>
              <a:gd name="connsiteY226" fmla="*/ 494062 h 1684909"/>
              <a:gd name="connsiteX227" fmla="*/ 1273185 w 1741017"/>
              <a:gd name="connsiteY227" fmla="*/ 491024 h 1684909"/>
              <a:gd name="connsiteX228" fmla="*/ 1303564 w 1741017"/>
              <a:gd name="connsiteY228" fmla="*/ 484949 h 1684909"/>
              <a:gd name="connsiteX229" fmla="*/ 1318753 w 1741017"/>
              <a:gd name="connsiteY229" fmla="*/ 478873 h 1684909"/>
              <a:gd name="connsiteX230" fmla="*/ 1336980 w 1741017"/>
              <a:gd name="connsiteY230" fmla="*/ 469759 h 1684909"/>
              <a:gd name="connsiteX231" fmla="*/ 1361283 w 1741017"/>
              <a:gd name="connsiteY231" fmla="*/ 466721 h 1684909"/>
              <a:gd name="connsiteX232" fmla="*/ 1376473 w 1741017"/>
              <a:gd name="connsiteY232" fmla="*/ 457608 h 1684909"/>
              <a:gd name="connsiteX233" fmla="*/ 1409889 w 1741017"/>
              <a:gd name="connsiteY233" fmla="*/ 448494 h 1684909"/>
              <a:gd name="connsiteX234" fmla="*/ 1422041 w 1741017"/>
              <a:gd name="connsiteY234" fmla="*/ 442418 h 1684909"/>
              <a:gd name="connsiteX235" fmla="*/ 1431154 w 1741017"/>
              <a:gd name="connsiteY235" fmla="*/ 421153 h 1684909"/>
              <a:gd name="connsiteX236" fmla="*/ 1449382 w 1741017"/>
              <a:gd name="connsiteY236" fmla="*/ 387737 h 1684909"/>
              <a:gd name="connsiteX237" fmla="*/ 1458495 w 1741017"/>
              <a:gd name="connsiteY237" fmla="*/ 378623 h 1684909"/>
              <a:gd name="connsiteX238" fmla="*/ 1470647 w 1741017"/>
              <a:gd name="connsiteY238" fmla="*/ 369509 h 1684909"/>
              <a:gd name="connsiteX239" fmla="*/ 1482798 w 1741017"/>
              <a:gd name="connsiteY239" fmla="*/ 366472 h 1684909"/>
              <a:gd name="connsiteX240" fmla="*/ 1494950 w 1741017"/>
              <a:gd name="connsiteY240" fmla="*/ 360396 h 1684909"/>
              <a:gd name="connsiteX241" fmla="*/ 1504063 w 1741017"/>
              <a:gd name="connsiteY241" fmla="*/ 354320 h 1684909"/>
              <a:gd name="connsiteX242" fmla="*/ 1519253 w 1741017"/>
              <a:gd name="connsiteY242" fmla="*/ 351282 h 1684909"/>
              <a:gd name="connsiteX243" fmla="*/ 1534442 w 1741017"/>
              <a:gd name="connsiteY243" fmla="*/ 342169 h 1684909"/>
              <a:gd name="connsiteX244" fmla="*/ 1583510 w 1741017"/>
              <a:gd name="connsiteY244" fmla="*/ 352105 h 1684909"/>
              <a:gd name="connsiteX245" fmla="*/ 1698487 w 1741017"/>
              <a:gd name="connsiteY245" fmla="*/ 330017 h 1684909"/>
              <a:gd name="connsiteX246" fmla="*/ 1707601 w 1741017"/>
              <a:gd name="connsiteY246" fmla="*/ 326979 h 1684909"/>
              <a:gd name="connsiteX247" fmla="*/ 1728866 w 1741017"/>
              <a:gd name="connsiteY247" fmla="*/ 311790 h 1684909"/>
              <a:gd name="connsiteX248" fmla="*/ 1731904 w 1741017"/>
              <a:gd name="connsiteY248" fmla="*/ 302676 h 1684909"/>
              <a:gd name="connsiteX249" fmla="*/ 1737980 w 1741017"/>
              <a:gd name="connsiteY249" fmla="*/ 287487 h 1684909"/>
              <a:gd name="connsiteX250" fmla="*/ 1741017 w 1741017"/>
              <a:gd name="connsiteY250" fmla="*/ 266222 h 1684909"/>
              <a:gd name="connsiteX251" fmla="*/ 1731904 w 1741017"/>
              <a:gd name="connsiteY251" fmla="*/ 226729 h 1684909"/>
              <a:gd name="connsiteX252" fmla="*/ 1722790 w 1741017"/>
              <a:gd name="connsiteY252" fmla="*/ 205464 h 1684909"/>
              <a:gd name="connsiteX253" fmla="*/ 1719752 w 1741017"/>
              <a:gd name="connsiteY253" fmla="*/ 187237 h 1684909"/>
              <a:gd name="connsiteX254" fmla="*/ 1716714 w 1741017"/>
              <a:gd name="connsiteY254" fmla="*/ 178123 h 1684909"/>
              <a:gd name="connsiteX255" fmla="*/ 1701525 w 1741017"/>
              <a:gd name="connsiteY255" fmla="*/ 138631 h 1684909"/>
              <a:gd name="connsiteX256" fmla="*/ 1698487 w 1741017"/>
              <a:gd name="connsiteY256" fmla="*/ 129517 h 1684909"/>
              <a:gd name="connsiteX257" fmla="*/ 1683298 w 1741017"/>
              <a:gd name="connsiteY257" fmla="*/ 111290 h 1684909"/>
              <a:gd name="connsiteX258" fmla="*/ 1674184 w 1741017"/>
              <a:gd name="connsiteY258" fmla="*/ 99139 h 1684909"/>
              <a:gd name="connsiteX259" fmla="*/ 1662033 w 1741017"/>
              <a:gd name="connsiteY259" fmla="*/ 86987 h 1684909"/>
              <a:gd name="connsiteX260" fmla="*/ 1649881 w 1741017"/>
              <a:gd name="connsiteY260" fmla="*/ 68760 h 1684909"/>
              <a:gd name="connsiteX261" fmla="*/ 1640768 w 1741017"/>
              <a:gd name="connsiteY261" fmla="*/ 59646 h 1684909"/>
              <a:gd name="connsiteX262" fmla="*/ 1634692 w 1741017"/>
              <a:gd name="connsiteY262" fmla="*/ 50533 h 1684909"/>
              <a:gd name="connsiteX263" fmla="*/ 1601275 w 1741017"/>
              <a:gd name="connsiteY263" fmla="*/ 32306 h 1684909"/>
              <a:gd name="connsiteX264" fmla="*/ 1615433 w 1741017"/>
              <a:gd name="connsiteY264" fmla="*/ 19382 h 1684909"/>
              <a:gd name="connsiteX265" fmla="*/ 1592984 w 1741017"/>
              <a:gd name="connsiteY265" fmla="*/ 1465 h 1684909"/>
              <a:gd name="connsiteX266" fmla="*/ 1564099 w 1741017"/>
              <a:gd name="connsiteY266" fmla="*/ 1414 h 1684909"/>
              <a:gd name="connsiteX267" fmla="*/ 1620939 w 1741017"/>
              <a:gd name="connsiteY267" fmla="*/ 4452 h 1684909"/>
              <a:gd name="connsiteX268" fmla="*/ 1614604 w 1741017"/>
              <a:gd name="connsiteY268" fmla="*/ 9344 h 1684909"/>
              <a:gd name="connsiteX269" fmla="*/ 1599465 w 1741017"/>
              <a:gd name="connsiteY269" fmla="*/ 16553 h 1684909"/>
              <a:gd name="connsiteX270" fmla="*/ 1613876 w 1741017"/>
              <a:gd name="connsiteY270" fmla="*/ 180 h 1684909"/>
              <a:gd name="connsiteX0" fmla="*/ 1610389 w 1741017"/>
              <a:gd name="connsiteY0" fmla="*/ 1927 h 1684909"/>
              <a:gd name="connsiteX1" fmla="*/ 1558745 w 1741017"/>
              <a:gd name="connsiteY1" fmla="*/ 11040 h 1684909"/>
              <a:gd name="connsiteX2" fmla="*/ 1540518 w 1741017"/>
              <a:gd name="connsiteY2" fmla="*/ 20154 h 1684909"/>
              <a:gd name="connsiteX3" fmla="*/ 1513538 w 1741017"/>
              <a:gd name="connsiteY3" fmla="*/ 15161 h 1684909"/>
              <a:gd name="connsiteX4" fmla="*/ 1496855 w 1741017"/>
              <a:gd name="connsiteY4" fmla="*/ 28445 h 1684909"/>
              <a:gd name="connsiteX5" fmla="*/ 1479760 w 1741017"/>
              <a:gd name="connsiteY5" fmla="*/ 30711 h 1684909"/>
              <a:gd name="connsiteX6" fmla="*/ 1437230 w 1741017"/>
              <a:gd name="connsiteY6" fmla="*/ 59646 h 1684909"/>
              <a:gd name="connsiteX7" fmla="*/ 1400776 w 1741017"/>
              <a:gd name="connsiteY7" fmla="*/ 65722 h 1684909"/>
              <a:gd name="connsiteX8" fmla="*/ 1397738 w 1741017"/>
              <a:gd name="connsiteY8" fmla="*/ 105214 h 1684909"/>
              <a:gd name="connsiteX9" fmla="*/ 1406851 w 1741017"/>
              <a:gd name="connsiteY9" fmla="*/ 114328 h 1684909"/>
              <a:gd name="connsiteX10" fmla="*/ 1400776 w 1741017"/>
              <a:gd name="connsiteY10" fmla="*/ 144707 h 1684909"/>
              <a:gd name="connsiteX11" fmla="*/ 1397738 w 1741017"/>
              <a:gd name="connsiteY11" fmla="*/ 153820 h 1684909"/>
              <a:gd name="connsiteX12" fmla="*/ 1385586 w 1741017"/>
              <a:gd name="connsiteY12" fmla="*/ 159896 h 1684909"/>
              <a:gd name="connsiteX13" fmla="*/ 1376473 w 1741017"/>
              <a:gd name="connsiteY13" fmla="*/ 165972 h 1684909"/>
              <a:gd name="connsiteX14" fmla="*/ 1312677 w 1741017"/>
              <a:gd name="connsiteY14" fmla="*/ 172048 h 1684909"/>
              <a:gd name="connsiteX15" fmla="*/ 1300526 w 1741017"/>
              <a:gd name="connsiteY15" fmla="*/ 181161 h 1684909"/>
              <a:gd name="connsiteX16" fmla="*/ 1288374 w 1741017"/>
              <a:gd name="connsiteY16" fmla="*/ 199389 h 1684909"/>
              <a:gd name="connsiteX17" fmla="*/ 1273185 w 1741017"/>
              <a:gd name="connsiteY17" fmla="*/ 202426 h 1684909"/>
              <a:gd name="connsiteX18" fmla="*/ 1248882 w 1741017"/>
              <a:gd name="connsiteY18" fmla="*/ 229767 h 1684909"/>
              <a:gd name="connsiteX19" fmla="*/ 1245844 w 1741017"/>
              <a:gd name="connsiteY19" fmla="*/ 238881 h 1684909"/>
              <a:gd name="connsiteX20" fmla="*/ 1239768 w 1741017"/>
              <a:gd name="connsiteY20" fmla="*/ 251032 h 1684909"/>
              <a:gd name="connsiteX21" fmla="*/ 1236730 w 1741017"/>
              <a:gd name="connsiteY21" fmla="*/ 260146 h 1684909"/>
              <a:gd name="connsiteX22" fmla="*/ 1206352 w 1741017"/>
              <a:gd name="connsiteY22" fmla="*/ 281411 h 1684909"/>
              <a:gd name="connsiteX23" fmla="*/ 1188124 w 1741017"/>
              <a:gd name="connsiteY23" fmla="*/ 287487 h 1684909"/>
              <a:gd name="connsiteX24" fmla="*/ 1148632 w 1741017"/>
              <a:gd name="connsiteY24" fmla="*/ 290525 h 1684909"/>
              <a:gd name="connsiteX25" fmla="*/ 1115215 w 1741017"/>
              <a:gd name="connsiteY25" fmla="*/ 299638 h 1684909"/>
              <a:gd name="connsiteX26" fmla="*/ 1103064 w 1741017"/>
              <a:gd name="connsiteY26" fmla="*/ 302676 h 1684909"/>
              <a:gd name="connsiteX27" fmla="*/ 1093950 w 1741017"/>
              <a:gd name="connsiteY27" fmla="*/ 305714 h 1684909"/>
              <a:gd name="connsiteX28" fmla="*/ 1100026 w 1741017"/>
              <a:gd name="connsiteY28" fmla="*/ 323941 h 1684909"/>
              <a:gd name="connsiteX29" fmla="*/ 1106102 w 1741017"/>
              <a:gd name="connsiteY29" fmla="*/ 342169 h 1684909"/>
              <a:gd name="connsiteX30" fmla="*/ 1106102 w 1741017"/>
              <a:gd name="connsiteY30" fmla="*/ 390775 h 1684909"/>
              <a:gd name="connsiteX31" fmla="*/ 1090912 w 1741017"/>
              <a:gd name="connsiteY31" fmla="*/ 384699 h 1684909"/>
              <a:gd name="connsiteX32" fmla="*/ 1072685 w 1741017"/>
              <a:gd name="connsiteY32" fmla="*/ 360396 h 1684909"/>
              <a:gd name="connsiteX33" fmla="*/ 1060534 w 1741017"/>
              <a:gd name="connsiteY33" fmla="*/ 357358 h 1684909"/>
              <a:gd name="connsiteX34" fmla="*/ 1042307 w 1741017"/>
              <a:gd name="connsiteY34" fmla="*/ 363434 h 1684909"/>
              <a:gd name="connsiteX35" fmla="*/ 1030155 w 1741017"/>
              <a:gd name="connsiteY35" fmla="*/ 366472 h 1684909"/>
              <a:gd name="connsiteX36" fmla="*/ 1021041 w 1741017"/>
              <a:gd name="connsiteY36" fmla="*/ 378623 h 1684909"/>
              <a:gd name="connsiteX37" fmla="*/ 1002814 w 1741017"/>
              <a:gd name="connsiteY37" fmla="*/ 396850 h 1684909"/>
              <a:gd name="connsiteX38" fmla="*/ 999776 w 1741017"/>
              <a:gd name="connsiteY38" fmla="*/ 405964 h 1684909"/>
              <a:gd name="connsiteX39" fmla="*/ 1002814 w 1741017"/>
              <a:gd name="connsiteY39" fmla="*/ 478873 h 1684909"/>
              <a:gd name="connsiteX40" fmla="*/ 1008890 w 1741017"/>
              <a:gd name="connsiteY40" fmla="*/ 497100 h 1684909"/>
              <a:gd name="connsiteX41" fmla="*/ 1018004 w 1741017"/>
              <a:gd name="connsiteY41" fmla="*/ 509252 h 1684909"/>
              <a:gd name="connsiteX42" fmla="*/ 1024079 w 1741017"/>
              <a:gd name="connsiteY42" fmla="*/ 597350 h 1684909"/>
              <a:gd name="connsiteX43" fmla="*/ 1030155 w 1741017"/>
              <a:gd name="connsiteY43" fmla="*/ 609502 h 1684909"/>
              <a:gd name="connsiteX44" fmla="*/ 1036231 w 1741017"/>
              <a:gd name="connsiteY44" fmla="*/ 639880 h 1684909"/>
              <a:gd name="connsiteX45" fmla="*/ 1039269 w 1741017"/>
              <a:gd name="connsiteY45" fmla="*/ 655070 h 1684909"/>
              <a:gd name="connsiteX46" fmla="*/ 1036231 w 1741017"/>
              <a:gd name="connsiteY46" fmla="*/ 664183 h 1684909"/>
              <a:gd name="connsiteX47" fmla="*/ 1021041 w 1741017"/>
              <a:gd name="connsiteY47" fmla="*/ 670259 h 1684909"/>
              <a:gd name="connsiteX48" fmla="*/ 987625 w 1741017"/>
              <a:gd name="connsiteY48" fmla="*/ 679373 h 1684909"/>
              <a:gd name="connsiteX49" fmla="*/ 945095 w 1741017"/>
              <a:gd name="connsiteY49" fmla="*/ 691524 h 1684909"/>
              <a:gd name="connsiteX50" fmla="*/ 929905 w 1741017"/>
              <a:gd name="connsiteY50" fmla="*/ 700638 h 1684909"/>
              <a:gd name="connsiteX51" fmla="*/ 914716 w 1741017"/>
              <a:gd name="connsiteY51" fmla="*/ 712789 h 1684909"/>
              <a:gd name="connsiteX52" fmla="*/ 890413 w 1741017"/>
              <a:gd name="connsiteY52" fmla="*/ 721903 h 1684909"/>
              <a:gd name="connsiteX53" fmla="*/ 872186 w 1741017"/>
              <a:gd name="connsiteY53" fmla="*/ 740130 h 1684909"/>
              <a:gd name="connsiteX54" fmla="*/ 853958 w 1741017"/>
              <a:gd name="connsiteY54" fmla="*/ 758357 h 1684909"/>
              <a:gd name="connsiteX55" fmla="*/ 829655 w 1741017"/>
              <a:gd name="connsiteY55" fmla="*/ 767471 h 1684909"/>
              <a:gd name="connsiteX56" fmla="*/ 817504 w 1741017"/>
              <a:gd name="connsiteY56" fmla="*/ 773547 h 1684909"/>
              <a:gd name="connsiteX57" fmla="*/ 802314 w 1741017"/>
              <a:gd name="connsiteY57" fmla="*/ 779622 h 1684909"/>
              <a:gd name="connsiteX58" fmla="*/ 793201 w 1741017"/>
              <a:gd name="connsiteY58" fmla="*/ 785698 h 1684909"/>
              <a:gd name="connsiteX59" fmla="*/ 762822 w 1741017"/>
              <a:gd name="connsiteY59" fmla="*/ 800888 h 1684909"/>
              <a:gd name="connsiteX60" fmla="*/ 747633 w 1741017"/>
              <a:gd name="connsiteY60" fmla="*/ 791774 h 1684909"/>
              <a:gd name="connsiteX61" fmla="*/ 683837 w 1741017"/>
              <a:gd name="connsiteY61" fmla="*/ 794812 h 1684909"/>
              <a:gd name="connsiteX62" fmla="*/ 674724 w 1741017"/>
              <a:gd name="connsiteY62" fmla="*/ 797850 h 1684909"/>
              <a:gd name="connsiteX63" fmla="*/ 665610 w 1741017"/>
              <a:gd name="connsiteY63" fmla="*/ 803925 h 1684909"/>
              <a:gd name="connsiteX64" fmla="*/ 656497 w 1741017"/>
              <a:gd name="connsiteY64" fmla="*/ 782660 h 1684909"/>
              <a:gd name="connsiteX65" fmla="*/ 650421 w 1741017"/>
              <a:gd name="connsiteY65" fmla="*/ 755319 h 1684909"/>
              <a:gd name="connsiteX66" fmla="*/ 647383 w 1741017"/>
              <a:gd name="connsiteY66" fmla="*/ 743168 h 1684909"/>
              <a:gd name="connsiteX67" fmla="*/ 629156 w 1741017"/>
              <a:gd name="connsiteY67" fmla="*/ 709751 h 1684909"/>
              <a:gd name="connsiteX68" fmla="*/ 610928 w 1741017"/>
              <a:gd name="connsiteY68" fmla="*/ 700638 h 1684909"/>
              <a:gd name="connsiteX69" fmla="*/ 598777 w 1741017"/>
              <a:gd name="connsiteY69" fmla="*/ 694562 h 1684909"/>
              <a:gd name="connsiteX70" fmla="*/ 556247 w 1741017"/>
              <a:gd name="connsiteY70" fmla="*/ 655070 h 1684909"/>
              <a:gd name="connsiteX71" fmla="*/ 541057 w 1741017"/>
              <a:gd name="connsiteY71" fmla="*/ 639880 h 1684909"/>
              <a:gd name="connsiteX72" fmla="*/ 534982 w 1741017"/>
              <a:gd name="connsiteY72" fmla="*/ 630767 h 1684909"/>
              <a:gd name="connsiteX73" fmla="*/ 522830 w 1741017"/>
              <a:gd name="connsiteY73" fmla="*/ 627729 h 1684909"/>
              <a:gd name="connsiteX74" fmla="*/ 471186 w 1741017"/>
              <a:gd name="connsiteY74" fmla="*/ 633805 h 1684909"/>
              <a:gd name="connsiteX75" fmla="*/ 465110 w 1741017"/>
              <a:gd name="connsiteY75" fmla="*/ 667221 h 1684909"/>
              <a:gd name="connsiteX76" fmla="*/ 468148 w 1741017"/>
              <a:gd name="connsiteY76" fmla="*/ 676335 h 1684909"/>
              <a:gd name="connsiteX77" fmla="*/ 434732 w 1741017"/>
              <a:gd name="connsiteY77" fmla="*/ 673297 h 1684909"/>
              <a:gd name="connsiteX78" fmla="*/ 428656 w 1741017"/>
              <a:gd name="connsiteY78" fmla="*/ 661145 h 1684909"/>
              <a:gd name="connsiteX79" fmla="*/ 422580 w 1741017"/>
              <a:gd name="connsiteY79" fmla="*/ 645956 h 1684909"/>
              <a:gd name="connsiteX80" fmla="*/ 413467 w 1741017"/>
              <a:gd name="connsiteY80" fmla="*/ 639880 h 1684909"/>
              <a:gd name="connsiteX81" fmla="*/ 361823 w 1741017"/>
              <a:gd name="connsiteY81" fmla="*/ 642918 h 1684909"/>
              <a:gd name="connsiteX82" fmla="*/ 380050 w 1741017"/>
              <a:gd name="connsiteY82" fmla="*/ 715827 h 1684909"/>
              <a:gd name="connsiteX83" fmla="*/ 386126 w 1741017"/>
              <a:gd name="connsiteY83" fmla="*/ 724941 h 1684909"/>
              <a:gd name="connsiteX84" fmla="*/ 395239 w 1741017"/>
              <a:gd name="connsiteY84" fmla="*/ 740130 h 1684909"/>
              <a:gd name="connsiteX85" fmla="*/ 401315 w 1741017"/>
              <a:gd name="connsiteY85" fmla="*/ 758357 h 1684909"/>
              <a:gd name="connsiteX86" fmla="*/ 380050 w 1741017"/>
              <a:gd name="connsiteY86" fmla="*/ 770509 h 1684909"/>
              <a:gd name="connsiteX87" fmla="*/ 358785 w 1741017"/>
              <a:gd name="connsiteY87" fmla="*/ 779622 h 1684909"/>
              <a:gd name="connsiteX88" fmla="*/ 334482 w 1741017"/>
              <a:gd name="connsiteY88" fmla="*/ 782660 h 1684909"/>
              <a:gd name="connsiteX89" fmla="*/ 310179 w 1741017"/>
              <a:gd name="connsiteY89" fmla="*/ 794812 h 1684909"/>
              <a:gd name="connsiteX90" fmla="*/ 307141 w 1741017"/>
              <a:gd name="connsiteY90" fmla="*/ 813039 h 1684909"/>
              <a:gd name="connsiteX91" fmla="*/ 304103 w 1741017"/>
              <a:gd name="connsiteY91" fmla="*/ 825191 h 1684909"/>
              <a:gd name="connsiteX92" fmla="*/ 288914 w 1741017"/>
              <a:gd name="connsiteY92" fmla="*/ 831266 h 1684909"/>
              <a:gd name="connsiteX93" fmla="*/ 279800 w 1741017"/>
              <a:gd name="connsiteY93" fmla="*/ 840380 h 1684909"/>
              <a:gd name="connsiteX94" fmla="*/ 270687 w 1741017"/>
              <a:gd name="connsiteY94" fmla="*/ 843418 h 1684909"/>
              <a:gd name="connsiteX95" fmla="*/ 264611 w 1741017"/>
              <a:gd name="connsiteY95" fmla="*/ 852531 h 1684909"/>
              <a:gd name="connsiteX96" fmla="*/ 255497 w 1741017"/>
              <a:gd name="connsiteY96" fmla="*/ 855569 h 1684909"/>
              <a:gd name="connsiteX97" fmla="*/ 243346 w 1741017"/>
              <a:gd name="connsiteY97" fmla="*/ 861645 h 1684909"/>
              <a:gd name="connsiteX98" fmla="*/ 200815 w 1741017"/>
              <a:gd name="connsiteY98" fmla="*/ 858607 h 1684909"/>
              <a:gd name="connsiteX99" fmla="*/ 191702 w 1741017"/>
              <a:gd name="connsiteY99" fmla="*/ 852531 h 1684909"/>
              <a:gd name="connsiteX100" fmla="*/ 130944 w 1741017"/>
              <a:gd name="connsiteY100" fmla="*/ 858607 h 1684909"/>
              <a:gd name="connsiteX101" fmla="*/ 97528 w 1741017"/>
              <a:gd name="connsiteY101" fmla="*/ 870759 h 1684909"/>
              <a:gd name="connsiteX102" fmla="*/ 82338 w 1741017"/>
              <a:gd name="connsiteY102" fmla="*/ 879872 h 1684909"/>
              <a:gd name="connsiteX103" fmla="*/ 70187 w 1741017"/>
              <a:gd name="connsiteY103" fmla="*/ 885948 h 1684909"/>
              <a:gd name="connsiteX104" fmla="*/ 42846 w 1741017"/>
              <a:gd name="connsiteY104" fmla="*/ 901137 h 1684909"/>
              <a:gd name="connsiteX105" fmla="*/ 33732 w 1741017"/>
              <a:gd name="connsiteY105" fmla="*/ 907213 h 1684909"/>
              <a:gd name="connsiteX106" fmla="*/ 30695 w 1741017"/>
              <a:gd name="connsiteY106" fmla="*/ 919365 h 1684909"/>
              <a:gd name="connsiteX107" fmla="*/ 27657 w 1741017"/>
              <a:gd name="connsiteY107" fmla="*/ 928478 h 1684909"/>
              <a:gd name="connsiteX108" fmla="*/ 21581 w 1741017"/>
              <a:gd name="connsiteY108" fmla="*/ 952781 h 1684909"/>
              <a:gd name="connsiteX109" fmla="*/ 36770 w 1741017"/>
              <a:gd name="connsiteY109" fmla="*/ 977084 h 1684909"/>
              <a:gd name="connsiteX110" fmla="*/ 51960 w 1741017"/>
              <a:gd name="connsiteY110" fmla="*/ 1010501 h 1684909"/>
              <a:gd name="connsiteX111" fmla="*/ 54998 w 1741017"/>
              <a:gd name="connsiteY111" fmla="*/ 1025690 h 1684909"/>
              <a:gd name="connsiteX112" fmla="*/ 64111 w 1741017"/>
              <a:gd name="connsiteY112" fmla="*/ 1037842 h 1684909"/>
              <a:gd name="connsiteX113" fmla="*/ 64111 w 1741017"/>
              <a:gd name="connsiteY113" fmla="*/ 1092523 h 1684909"/>
              <a:gd name="connsiteX114" fmla="*/ 58035 w 1741017"/>
              <a:gd name="connsiteY114" fmla="*/ 1101637 h 1684909"/>
              <a:gd name="connsiteX115" fmla="*/ 54998 w 1741017"/>
              <a:gd name="connsiteY115" fmla="*/ 1113789 h 1684909"/>
              <a:gd name="connsiteX116" fmla="*/ 48922 w 1741017"/>
              <a:gd name="connsiteY116" fmla="*/ 1125940 h 1684909"/>
              <a:gd name="connsiteX117" fmla="*/ 42846 w 1741017"/>
              <a:gd name="connsiteY117" fmla="*/ 1262644 h 1684909"/>
              <a:gd name="connsiteX118" fmla="*/ 33732 w 1741017"/>
              <a:gd name="connsiteY118" fmla="*/ 1289985 h 1684909"/>
              <a:gd name="connsiteX119" fmla="*/ 15505 w 1741017"/>
              <a:gd name="connsiteY119" fmla="*/ 1299099 h 1684909"/>
              <a:gd name="connsiteX120" fmla="*/ 3354 w 1741017"/>
              <a:gd name="connsiteY120" fmla="*/ 1308212 h 1684909"/>
              <a:gd name="connsiteX121" fmla="*/ 3354 w 1741017"/>
              <a:gd name="connsiteY121" fmla="*/ 1329478 h 1684909"/>
              <a:gd name="connsiteX122" fmla="*/ 12467 w 1741017"/>
              <a:gd name="connsiteY122" fmla="*/ 1335553 h 1684909"/>
              <a:gd name="connsiteX123" fmla="*/ 15505 w 1741017"/>
              <a:gd name="connsiteY123" fmla="*/ 1344667 h 1684909"/>
              <a:gd name="connsiteX124" fmla="*/ 24619 w 1741017"/>
              <a:gd name="connsiteY124" fmla="*/ 1347705 h 1684909"/>
              <a:gd name="connsiteX125" fmla="*/ 39808 w 1741017"/>
              <a:gd name="connsiteY125" fmla="*/ 1350743 h 1684909"/>
              <a:gd name="connsiteX126" fmla="*/ 51960 w 1741017"/>
              <a:gd name="connsiteY126" fmla="*/ 1353781 h 1684909"/>
              <a:gd name="connsiteX127" fmla="*/ 112717 w 1741017"/>
              <a:gd name="connsiteY127" fmla="*/ 1359856 h 1684909"/>
              <a:gd name="connsiteX128" fmla="*/ 197778 w 1741017"/>
              <a:gd name="connsiteY128" fmla="*/ 1365932 h 1684909"/>
              <a:gd name="connsiteX129" fmla="*/ 209929 w 1741017"/>
              <a:gd name="connsiteY129" fmla="*/ 1368970 h 1684909"/>
              <a:gd name="connsiteX130" fmla="*/ 231194 w 1741017"/>
              <a:gd name="connsiteY130" fmla="*/ 1384159 h 1684909"/>
              <a:gd name="connsiteX131" fmla="*/ 243346 w 1741017"/>
              <a:gd name="connsiteY131" fmla="*/ 1387197 h 1684909"/>
              <a:gd name="connsiteX132" fmla="*/ 252459 w 1741017"/>
              <a:gd name="connsiteY132" fmla="*/ 1390235 h 1684909"/>
              <a:gd name="connsiteX133" fmla="*/ 264611 w 1741017"/>
              <a:gd name="connsiteY133" fmla="*/ 1396311 h 1684909"/>
              <a:gd name="connsiteX134" fmla="*/ 304103 w 1741017"/>
              <a:gd name="connsiteY134" fmla="*/ 1399349 h 1684909"/>
              <a:gd name="connsiteX135" fmla="*/ 313217 w 1741017"/>
              <a:gd name="connsiteY135" fmla="*/ 1408462 h 1684909"/>
              <a:gd name="connsiteX136" fmla="*/ 343596 w 1741017"/>
              <a:gd name="connsiteY136" fmla="*/ 1441879 h 1684909"/>
              <a:gd name="connsiteX137" fmla="*/ 355747 w 1741017"/>
              <a:gd name="connsiteY137" fmla="*/ 1447955 h 1684909"/>
              <a:gd name="connsiteX138" fmla="*/ 367899 w 1741017"/>
              <a:gd name="connsiteY138" fmla="*/ 1457068 h 1684909"/>
              <a:gd name="connsiteX139" fmla="*/ 398277 w 1741017"/>
              <a:gd name="connsiteY139" fmla="*/ 1463144 h 1684909"/>
              <a:gd name="connsiteX140" fmla="*/ 410429 w 1741017"/>
              <a:gd name="connsiteY140" fmla="*/ 1490485 h 1684909"/>
              <a:gd name="connsiteX141" fmla="*/ 437770 w 1741017"/>
              <a:gd name="connsiteY141" fmla="*/ 1499599 h 1684909"/>
              <a:gd name="connsiteX142" fmla="*/ 468148 w 1741017"/>
              <a:gd name="connsiteY142" fmla="*/ 1508712 h 1684909"/>
              <a:gd name="connsiteX143" fmla="*/ 489413 w 1741017"/>
              <a:gd name="connsiteY143" fmla="*/ 1529977 h 1684909"/>
              <a:gd name="connsiteX144" fmla="*/ 513716 w 1741017"/>
              <a:gd name="connsiteY144" fmla="*/ 1545167 h 1684909"/>
              <a:gd name="connsiteX145" fmla="*/ 534982 w 1741017"/>
              <a:gd name="connsiteY145" fmla="*/ 1566432 h 1684909"/>
              <a:gd name="connsiteX146" fmla="*/ 541057 w 1741017"/>
              <a:gd name="connsiteY146" fmla="*/ 1575545 h 1684909"/>
              <a:gd name="connsiteX147" fmla="*/ 565360 w 1741017"/>
              <a:gd name="connsiteY147" fmla="*/ 1590735 h 1684909"/>
              <a:gd name="connsiteX148" fmla="*/ 598777 w 1741017"/>
              <a:gd name="connsiteY148" fmla="*/ 1596810 h 1684909"/>
              <a:gd name="connsiteX149" fmla="*/ 635231 w 1741017"/>
              <a:gd name="connsiteY149" fmla="*/ 1612000 h 1684909"/>
              <a:gd name="connsiteX150" fmla="*/ 650421 w 1741017"/>
              <a:gd name="connsiteY150" fmla="*/ 1615038 h 1684909"/>
              <a:gd name="connsiteX151" fmla="*/ 668648 w 1741017"/>
              <a:gd name="connsiteY151" fmla="*/ 1618076 h 1684909"/>
              <a:gd name="connsiteX152" fmla="*/ 705103 w 1741017"/>
              <a:gd name="connsiteY152" fmla="*/ 1630227 h 1684909"/>
              <a:gd name="connsiteX153" fmla="*/ 714216 w 1741017"/>
              <a:gd name="connsiteY153" fmla="*/ 1633265 h 1684909"/>
              <a:gd name="connsiteX154" fmla="*/ 729406 w 1741017"/>
              <a:gd name="connsiteY154" fmla="*/ 1648454 h 1684909"/>
              <a:gd name="connsiteX155" fmla="*/ 744595 w 1741017"/>
              <a:gd name="connsiteY155" fmla="*/ 1657568 h 1684909"/>
              <a:gd name="connsiteX156" fmla="*/ 765860 w 1741017"/>
              <a:gd name="connsiteY156" fmla="*/ 1660606 h 1684909"/>
              <a:gd name="connsiteX157" fmla="*/ 808390 w 1741017"/>
              <a:gd name="connsiteY157" fmla="*/ 1663644 h 1684909"/>
              <a:gd name="connsiteX158" fmla="*/ 835731 w 1741017"/>
              <a:gd name="connsiteY158" fmla="*/ 1666682 h 1684909"/>
              <a:gd name="connsiteX159" fmla="*/ 847883 w 1741017"/>
              <a:gd name="connsiteY159" fmla="*/ 1669719 h 1684909"/>
              <a:gd name="connsiteX160" fmla="*/ 856996 w 1741017"/>
              <a:gd name="connsiteY160" fmla="*/ 1672757 h 1684909"/>
              <a:gd name="connsiteX161" fmla="*/ 945095 w 1741017"/>
              <a:gd name="connsiteY161" fmla="*/ 1675795 h 1684909"/>
              <a:gd name="connsiteX162" fmla="*/ 969398 w 1741017"/>
              <a:gd name="connsiteY162" fmla="*/ 1678833 h 1684909"/>
              <a:gd name="connsiteX163" fmla="*/ 996738 w 1741017"/>
              <a:gd name="connsiteY163" fmla="*/ 1681871 h 1684909"/>
              <a:gd name="connsiteX164" fmla="*/ 1008890 w 1741017"/>
              <a:gd name="connsiteY164" fmla="*/ 1684909 h 1684909"/>
              <a:gd name="connsiteX165" fmla="*/ 1254958 w 1741017"/>
              <a:gd name="connsiteY165" fmla="*/ 1681871 h 1684909"/>
              <a:gd name="connsiteX166" fmla="*/ 1264071 w 1741017"/>
              <a:gd name="connsiteY166" fmla="*/ 1672757 h 1684909"/>
              <a:gd name="connsiteX167" fmla="*/ 1276223 w 1741017"/>
              <a:gd name="connsiteY167" fmla="*/ 1666682 h 1684909"/>
              <a:gd name="connsiteX168" fmla="*/ 1285336 w 1741017"/>
              <a:gd name="connsiteY168" fmla="*/ 1657568 h 1684909"/>
              <a:gd name="connsiteX169" fmla="*/ 1294450 w 1741017"/>
              <a:gd name="connsiteY169" fmla="*/ 1651492 h 1684909"/>
              <a:gd name="connsiteX170" fmla="*/ 1312677 w 1741017"/>
              <a:gd name="connsiteY170" fmla="*/ 1633265 h 1684909"/>
              <a:gd name="connsiteX171" fmla="*/ 1315715 w 1741017"/>
              <a:gd name="connsiteY171" fmla="*/ 1621113 h 1684909"/>
              <a:gd name="connsiteX172" fmla="*/ 1321791 w 1741017"/>
              <a:gd name="connsiteY172" fmla="*/ 1602886 h 1684909"/>
              <a:gd name="connsiteX173" fmla="*/ 1312677 w 1741017"/>
              <a:gd name="connsiteY173" fmla="*/ 1581621 h 1684909"/>
              <a:gd name="connsiteX174" fmla="*/ 1303564 w 1741017"/>
              <a:gd name="connsiteY174" fmla="*/ 1520864 h 1684909"/>
              <a:gd name="connsiteX175" fmla="*/ 1306602 w 1741017"/>
              <a:gd name="connsiteY175" fmla="*/ 1460106 h 1684909"/>
              <a:gd name="connsiteX176" fmla="*/ 1315715 w 1741017"/>
              <a:gd name="connsiteY176" fmla="*/ 1447955 h 1684909"/>
              <a:gd name="connsiteX177" fmla="*/ 1318753 w 1741017"/>
              <a:gd name="connsiteY177" fmla="*/ 1438841 h 1684909"/>
              <a:gd name="connsiteX178" fmla="*/ 1361283 w 1741017"/>
              <a:gd name="connsiteY178" fmla="*/ 1402387 h 1684909"/>
              <a:gd name="connsiteX179" fmla="*/ 1370397 w 1741017"/>
              <a:gd name="connsiteY179" fmla="*/ 1399349 h 1684909"/>
              <a:gd name="connsiteX180" fmla="*/ 1379510 w 1741017"/>
              <a:gd name="connsiteY180" fmla="*/ 1372008 h 1684909"/>
              <a:gd name="connsiteX181" fmla="*/ 1391662 w 1741017"/>
              <a:gd name="connsiteY181" fmla="*/ 1359856 h 1684909"/>
              <a:gd name="connsiteX182" fmla="*/ 1406851 w 1741017"/>
              <a:gd name="connsiteY182" fmla="*/ 1353781 h 1684909"/>
              <a:gd name="connsiteX183" fmla="*/ 1443306 w 1741017"/>
              <a:gd name="connsiteY183" fmla="*/ 1341629 h 1684909"/>
              <a:gd name="connsiteX184" fmla="*/ 1449382 w 1741017"/>
              <a:gd name="connsiteY184" fmla="*/ 1329478 h 1684909"/>
              <a:gd name="connsiteX185" fmla="*/ 1458495 w 1741017"/>
              <a:gd name="connsiteY185" fmla="*/ 1311250 h 1684909"/>
              <a:gd name="connsiteX186" fmla="*/ 1467609 w 1741017"/>
              <a:gd name="connsiteY186" fmla="*/ 1308212 h 1684909"/>
              <a:gd name="connsiteX187" fmla="*/ 1476722 w 1741017"/>
              <a:gd name="connsiteY187" fmla="*/ 1302137 h 1684909"/>
              <a:gd name="connsiteX188" fmla="*/ 1497988 w 1741017"/>
              <a:gd name="connsiteY188" fmla="*/ 1286947 h 1684909"/>
              <a:gd name="connsiteX189" fmla="*/ 1519253 w 1741017"/>
              <a:gd name="connsiteY189" fmla="*/ 1271758 h 1684909"/>
              <a:gd name="connsiteX190" fmla="*/ 1525328 w 1741017"/>
              <a:gd name="connsiteY190" fmla="*/ 1262644 h 1684909"/>
              <a:gd name="connsiteX191" fmla="*/ 1534442 w 1741017"/>
              <a:gd name="connsiteY191" fmla="*/ 1253531 h 1684909"/>
              <a:gd name="connsiteX192" fmla="*/ 1549631 w 1741017"/>
              <a:gd name="connsiteY192" fmla="*/ 1238341 h 1684909"/>
              <a:gd name="connsiteX193" fmla="*/ 1564821 w 1741017"/>
              <a:gd name="connsiteY193" fmla="*/ 1220114 h 1684909"/>
              <a:gd name="connsiteX194" fmla="*/ 1570897 w 1741017"/>
              <a:gd name="connsiteY194" fmla="*/ 1211001 h 1684909"/>
              <a:gd name="connsiteX195" fmla="*/ 1592162 w 1741017"/>
              <a:gd name="connsiteY195" fmla="*/ 1171508 h 1684909"/>
              <a:gd name="connsiteX196" fmla="*/ 1613427 w 1741017"/>
              <a:gd name="connsiteY196" fmla="*/ 1144167 h 1684909"/>
              <a:gd name="connsiteX197" fmla="*/ 1616465 w 1741017"/>
              <a:gd name="connsiteY197" fmla="*/ 1132016 h 1684909"/>
              <a:gd name="connsiteX198" fmla="*/ 1619503 w 1741017"/>
              <a:gd name="connsiteY198" fmla="*/ 1116826 h 1684909"/>
              <a:gd name="connsiteX199" fmla="*/ 1631654 w 1741017"/>
              <a:gd name="connsiteY199" fmla="*/ 1083410 h 1684909"/>
              <a:gd name="connsiteX200" fmla="*/ 1646843 w 1741017"/>
              <a:gd name="connsiteY200" fmla="*/ 1062145 h 1684909"/>
              <a:gd name="connsiteX201" fmla="*/ 1643806 w 1741017"/>
              <a:gd name="connsiteY201" fmla="*/ 986198 h 1684909"/>
              <a:gd name="connsiteX202" fmla="*/ 1607351 w 1741017"/>
              <a:gd name="connsiteY202" fmla="*/ 980122 h 1684909"/>
              <a:gd name="connsiteX203" fmla="*/ 1592162 w 1741017"/>
              <a:gd name="connsiteY203" fmla="*/ 971009 h 1684909"/>
              <a:gd name="connsiteX204" fmla="*/ 1567859 w 1741017"/>
              <a:gd name="connsiteY204" fmla="*/ 952781 h 1684909"/>
              <a:gd name="connsiteX205" fmla="*/ 1549631 w 1741017"/>
              <a:gd name="connsiteY205" fmla="*/ 940630 h 1684909"/>
              <a:gd name="connsiteX206" fmla="*/ 1540518 w 1741017"/>
              <a:gd name="connsiteY206" fmla="*/ 934554 h 1684909"/>
              <a:gd name="connsiteX207" fmla="*/ 1513177 w 1741017"/>
              <a:gd name="connsiteY207" fmla="*/ 895062 h 1684909"/>
              <a:gd name="connsiteX208" fmla="*/ 1504063 w 1741017"/>
              <a:gd name="connsiteY208" fmla="*/ 882910 h 1684909"/>
              <a:gd name="connsiteX209" fmla="*/ 1491912 w 1741017"/>
              <a:gd name="connsiteY209" fmla="*/ 861645 h 1684909"/>
              <a:gd name="connsiteX210" fmla="*/ 1482798 w 1741017"/>
              <a:gd name="connsiteY210" fmla="*/ 858607 h 1684909"/>
              <a:gd name="connsiteX211" fmla="*/ 1452419 w 1741017"/>
              <a:gd name="connsiteY211" fmla="*/ 831266 h 1684909"/>
              <a:gd name="connsiteX212" fmla="*/ 1443306 w 1741017"/>
              <a:gd name="connsiteY212" fmla="*/ 828228 h 1684909"/>
              <a:gd name="connsiteX213" fmla="*/ 1425079 w 1741017"/>
              <a:gd name="connsiteY213" fmla="*/ 813039 h 1684909"/>
              <a:gd name="connsiteX214" fmla="*/ 1409889 w 1741017"/>
              <a:gd name="connsiteY214" fmla="*/ 806963 h 1684909"/>
              <a:gd name="connsiteX215" fmla="*/ 1400776 w 1741017"/>
              <a:gd name="connsiteY215" fmla="*/ 797850 h 1684909"/>
              <a:gd name="connsiteX216" fmla="*/ 1373435 w 1741017"/>
              <a:gd name="connsiteY216" fmla="*/ 776585 h 1684909"/>
              <a:gd name="connsiteX217" fmla="*/ 1343056 w 1741017"/>
              <a:gd name="connsiteY217" fmla="*/ 743168 h 1684909"/>
              <a:gd name="connsiteX218" fmla="*/ 1321791 w 1741017"/>
              <a:gd name="connsiteY218" fmla="*/ 727979 h 1684909"/>
              <a:gd name="connsiteX219" fmla="*/ 1303564 w 1741017"/>
              <a:gd name="connsiteY219" fmla="*/ 715827 h 1684909"/>
              <a:gd name="connsiteX220" fmla="*/ 1294450 w 1741017"/>
              <a:gd name="connsiteY220" fmla="*/ 703676 h 1684909"/>
              <a:gd name="connsiteX221" fmla="*/ 1270147 w 1741017"/>
              <a:gd name="connsiteY221" fmla="*/ 661145 h 1684909"/>
              <a:gd name="connsiteX222" fmla="*/ 1261033 w 1741017"/>
              <a:gd name="connsiteY222" fmla="*/ 627729 h 1684909"/>
              <a:gd name="connsiteX223" fmla="*/ 1254958 w 1741017"/>
              <a:gd name="connsiteY223" fmla="*/ 597350 h 1684909"/>
              <a:gd name="connsiteX224" fmla="*/ 1245844 w 1741017"/>
              <a:gd name="connsiteY224" fmla="*/ 551782 h 1684909"/>
              <a:gd name="connsiteX225" fmla="*/ 1248882 w 1741017"/>
              <a:gd name="connsiteY225" fmla="*/ 497100 h 1684909"/>
              <a:gd name="connsiteX226" fmla="*/ 1257996 w 1741017"/>
              <a:gd name="connsiteY226" fmla="*/ 494062 h 1684909"/>
              <a:gd name="connsiteX227" fmla="*/ 1273185 w 1741017"/>
              <a:gd name="connsiteY227" fmla="*/ 491024 h 1684909"/>
              <a:gd name="connsiteX228" fmla="*/ 1303564 w 1741017"/>
              <a:gd name="connsiteY228" fmla="*/ 484949 h 1684909"/>
              <a:gd name="connsiteX229" fmla="*/ 1318753 w 1741017"/>
              <a:gd name="connsiteY229" fmla="*/ 478873 h 1684909"/>
              <a:gd name="connsiteX230" fmla="*/ 1336980 w 1741017"/>
              <a:gd name="connsiteY230" fmla="*/ 469759 h 1684909"/>
              <a:gd name="connsiteX231" fmla="*/ 1361283 w 1741017"/>
              <a:gd name="connsiteY231" fmla="*/ 466721 h 1684909"/>
              <a:gd name="connsiteX232" fmla="*/ 1376473 w 1741017"/>
              <a:gd name="connsiteY232" fmla="*/ 457608 h 1684909"/>
              <a:gd name="connsiteX233" fmla="*/ 1409889 w 1741017"/>
              <a:gd name="connsiteY233" fmla="*/ 448494 h 1684909"/>
              <a:gd name="connsiteX234" fmla="*/ 1422041 w 1741017"/>
              <a:gd name="connsiteY234" fmla="*/ 442418 h 1684909"/>
              <a:gd name="connsiteX235" fmla="*/ 1431154 w 1741017"/>
              <a:gd name="connsiteY235" fmla="*/ 421153 h 1684909"/>
              <a:gd name="connsiteX236" fmla="*/ 1449382 w 1741017"/>
              <a:gd name="connsiteY236" fmla="*/ 387737 h 1684909"/>
              <a:gd name="connsiteX237" fmla="*/ 1458495 w 1741017"/>
              <a:gd name="connsiteY237" fmla="*/ 378623 h 1684909"/>
              <a:gd name="connsiteX238" fmla="*/ 1470647 w 1741017"/>
              <a:gd name="connsiteY238" fmla="*/ 369509 h 1684909"/>
              <a:gd name="connsiteX239" fmla="*/ 1482798 w 1741017"/>
              <a:gd name="connsiteY239" fmla="*/ 366472 h 1684909"/>
              <a:gd name="connsiteX240" fmla="*/ 1494950 w 1741017"/>
              <a:gd name="connsiteY240" fmla="*/ 360396 h 1684909"/>
              <a:gd name="connsiteX241" fmla="*/ 1504063 w 1741017"/>
              <a:gd name="connsiteY241" fmla="*/ 354320 h 1684909"/>
              <a:gd name="connsiteX242" fmla="*/ 1519253 w 1741017"/>
              <a:gd name="connsiteY242" fmla="*/ 351282 h 1684909"/>
              <a:gd name="connsiteX243" fmla="*/ 1534442 w 1741017"/>
              <a:gd name="connsiteY243" fmla="*/ 342169 h 1684909"/>
              <a:gd name="connsiteX244" fmla="*/ 1583510 w 1741017"/>
              <a:gd name="connsiteY244" fmla="*/ 352105 h 1684909"/>
              <a:gd name="connsiteX245" fmla="*/ 1698487 w 1741017"/>
              <a:gd name="connsiteY245" fmla="*/ 330017 h 1684909"/>
              <a:gd name="connsiteX246" fmla="*/ 1707601 w 1741017"/>
              <a:gd name="connsiteY246" fmla="*/ 326979 h 1684909"/>
              <a:gd name="connsiteX247" fmla="*/ 1728866 w 1741017"/>
              <a:gd name="connsiteY247" fmla="*/ 311790 h 1684909"/>
              <a:gd name="connsiteX248" fmla="*/ 1731904 w 1741017"/>
              <a:gd name="connsiteY248" fmla="*/ 302676 h 1684909"/>
              <a:gd name="connsiteX249" fmla="*/ 1737980 w 1741017"/>
              <a:gd name="connsiteY249" fmla="*/ 287487 h 1684909"/>
              <a:gd name="connsiteX250" fmla="*/ 1741017 w 1741017"/>
              <a:gd name="connsiteY250" fmla="*/ 266222 h 1684909"/>
              <a:gd name="connsiteX251" fmla="*/ 1731904 w 1741017"/>
              <a:gd name="connsiteY251" fmla="*/ 226729 h 1684909"/>
              <a:gd name="connsiteX252" fmla="*/ 1722790 w 1741017"/>
              <a:gd name="connsiteY252" fmla="*/ 205464 h 1684909"/>
              <a:gd name="connsiteX253" fmla="*/ 1719752 w 1741017"/>
              <a:gd name="connsiteY253" fmla="*/ 187237 h 1684909"/>
              <a:gd name="connsiteX254" fmla="*/ 1716714 w 1741017"/>
              <a:gd name="connsiteY254" fmla="*/ 178123 h 1684909"/>
              <a:gd name="connsiteX255" fmla="*/ 1701525 w 1741017"/>
              <a:gd name="connsiteY255" fmla="*/ 138631 h 1684909"/>
              <a:gd name="connsiteX256" fmla="*/ 1698487 w 1741017"/>
              <a:gd name="connsiteY256" fmla="*/ 129517 h 1684909"/>
              <a:gd name="connsiteX257" fmla="*/ 1683298 w 1741017"/>
              <a:gd name="connsiteY257" fmla="*/ 111290 h 1684909"/>
              <a:gd name="connsiteX258" fmla="*/ 1674184 w 1741017"/>
              <a:gd name="connsiteY258" fmla="*/ 99139 h 1684909"/>
              <a:gd name="connsiteX259" fmla="*/ 1662033 w 1741017"/>
              <a:gd name="connsiteY259" fmla="*/ 86987 h 1684909"/>
              <a:gd name="connsiteX260" fmla="*/ 1649881 w 1741017"/>
              <a:gd name="connsiteY260" fmla="*/ 68760 h 1684909"/>
              <a:gd name="connsiteX261" fmla="*/ 1640768 w 1741017"/>
              <a:gd name="connsiteY261" fmla="*/ 59646 h 1684909"/>
              <a:gd name="connsiteX262" fmla="*/ 1634692 w 1741017"/>
              <a:gd name="connsiteY262" fmla="*/ 50533 h 1684909"/>
              <a:gd name="connsiteX263" fmla="*/ 1601275 w 1741017"/>
              <a:gd name="connsiteY263" fmla="*/ 32306 h 1684909"/>
              <a:gd name="connsiteX264" fmla="*/ 1615433 w 1741017"/>
              <a:gd name="connsiteY264" fmla="*/ 19382 h 1684909"/>
              <a:gd name="connsiteX265" fmla="*/ 1592984 w 1741017"/>
              <a:gd name="connsiteY265" fmla="*/ 1465 h 1684909"/>
              <a:gd name="connsiteX266" fmla="*/ 1564099 w 1741017"/>
              <a:gd name="connsiteY266" fmla="*/ 1414 h 1684909"/>
              <a:gd name="connsiteX267" fmla="*/ 1620939 w 1741017"/>
              <a:gd name="connsiteY267" fmla="*/ 4452 h 1684909"/>
              <a:gd name="connsiteX268" fmla="*/ 1614604 w 1741017"/>
              <a:gd name="connsiteY268" fmla="*/ 9344 h 1684909"/>
              <a:gd name="connsiteX269" fmla="*/ 1599465 w 1741017"/>
              <a:gd name="connsiteY269" fmla="*/ 16553 h 1684909"/>
              <a:gd name="connsiteX270" fmla="*/ 1613876 w 1741017"/>
              <a:gd name="connsiteY270" fmla="*/ 180 h 1684909"/>
              <a:gd name="connsiteX0" fmla="*/ 1610389 w 1741017"/>
              <a:gd name="connsiteY0" fmla="*/ 15770 h 1698752"/>
              <a:gd name="connsiteX1" fmla="*/ 1558745 w 1741017"/>
              <a:gd name="connsiteY1" fmla="*/ 24883 h 1698752"/>
              <a:gd name="connsiteX2" fmla="*/ 1540518 w 1741017"/>
              <a:gd name="connsiteY2" fmla="*/ 33997 h 1698752"/>
              <a:gd name="connsiteX3" fmla="*/ 1513538 w 1741017"/>
              <a:gd name="connsiteY3" fmla="*/ 29004 h 1698752"/>
              <a:gd name="connsiteX4" fmla="*/ 1496855 w 1741017"/>
              <a:gd name="connsiteY4" fmla="*/ 42288 h 1698752"/>
              <a:gd name="connsiteX5" fmla="*/ 1479760 w 1741017"/>
              <a:gd name="connsiteY5" fmla="*/ 44554 h 1698752"/>
              <a:gd name="connsiteX6" fmla="*/ 1437230 w 1741017"/>
              <a:gd name="connsiteY6" fmla="*/ 73489 h 1698752"/>
              <a:gd name="connsiteX7" fmla="*/ 1400776 w 1741017"/>
              <a:gd name="connsiteY7" fmla="*/ 79565 h 1698752"/>
              <a:gd name="connsiteX8" fmla="*/ 1397738 w 1741017"/>
              <a:gd name="connsiteY8" fmla="*/ 119057 h 1698752"/>
              <a:gd name="connsiteX9" fmla="*/ 1406851 w 1741017"/>
              <a:gd name="connsiteY9" fmla="*/ 128171 h 1698752"/>
              <a:gd name="connsiteX10" fmla="*/ 1400776 w 1741017"/>
              <a:gd name="connsiteY10" fmla="*/ 158550 h 1698752"/>
              <a:gd name="connsiteX11" fmla="*/ 1397738 w 1741017"/>
              <a:gd name="connsiteY11" fmla="*/ 167663 h 1698752"/>
              <a:gd name="connsiteX12" fmla="*/ 1385586 w 1741017"/>
              <a:gd name="connsiteY12" fmla="*/ 173739 h 1698752"/>
              <a:gd name="connsiteX13" fmla="*/ 1376473 w 1741017"/>
              <a:gd name="connsiteY13" fmla="*/ 179815 h 1698752"/>
              <a:gd name="connsiteX14" fmla="*/ 1312677 w 1741017"/>
              <a:gd name="connsiteY14" fmla="*/ 185891 h 1698752"/>
              <a:gd name="connsiteX15" fmla="*/ 1300526 w 1741017"/>
              <a:gd name="connsiteY15" fmla="*/ 195004 h 1698752"/>
              <a:gd name="connsiteX16" fmla="*/ 1288374 w 1741017"/>
              <a:gd name="connsiteY16" fmla="*/ 213232 h 1698752"/>
              <a:gd name="connsiteX17" fmla="*/ 1273185 w 1741017"/>
              <a:gd name="connsiteY17" fmla="*/ 216269 h 1698752"/>
              <a:gd name="connsiteX18" fmla="*/ 1248882 w 1741017"/>
              <a:gd name="connsiteY18" fmla="*/ 243610 h 1698752"/>
              <a:gd name="connsiteX19" fmla="*/ 1245844 w 1741017"/>
              <a:gd name="connsiteY19" fmla="*/ 252724 h 1698752"/>
              <a:gd name="connsiteX20" fmla="*/ 1239768 w 1741017"/>
              <a:gd name="connsiteY20" fmla="*/ 264875 h 1698752"/>
              <a:gd name="connsiteX21" fmla="*/ 1236730 w 1741017"/>
              <a:gd name="connsiteY21" fmla="*/ 273989 h 1698752"/>
              <a:gd name="connsiteX22" fmla="*/ 1206352 w 1741017"/>
              <a:gd name="connsiteY22" fmla="*/ 295254 h 1698752"/>
              <a:gd name="connsiteX23" fmla="*/ 1188124 w 1741017"/>
              <a:gd name="connsiteY23" fmla="*/ 301330 h 1698752"/>
              <a:gd name="connsiteX24" fmla="*/ 1148632 w 1741017"/>
              <a:gd name="connsiteY24" fmla="*/ 304368 h 1698752"/>
              <a:gd name="connsiteX25" fmla="*/ 1115215 w 1741017"/>
              <a:gd name="connsiteY25" fmla="*/ 313481 h 1698752"/>
              <a:gd name="connsiteX26" fmla="*/ 1103064 w 1741017"/>
              <a:gd name="connsiteY26" fmla="*/ 316519 h 1698752"/>
              <a:gd name="connsiteX27" fmla="*/ 1093950 w 1741017"/>
              <a:gd name="connsiteY27" fmla="*/ 319557 h 1698752"/>
              <a:gd name="connsiteX28" fmla="*/ 1100026 w 1741017"/>
              <a:gd name="connsiteY28" fmla="*/ 337784 h 1698752"/>
              <a:gd name="connsiteX29" fmla="*/ 1106102 w 1741017"/>
              <a:gd name="connsiteY29" fmla="*/ 356012 h 1698752"/>
              <a:gd name="connsiteX30" fmla="*/ 1106102 w 1741017"/>
              <a:gd name="connsiteY30" fmla="*/ 404618 h 1698752"/>
              <a:gd name="connsiteX31" fmla="*/ 1090912 w 1741017"/>
              <a:gd name="connsiteY31" fmla="*/ 398542 h 1698752"/>
              <a:gd name="connsiteX32" fmla="*/ 1072685 w 1741017"/>
              <a:gd name="connsiteY32" fmla="*/ 374239 h 1698752"/>
              <a:gd name="connsiteX33" fmla="*/ 1060534 w 1741017"/>
              <a:gd name="connsiteY33" fmla="*/ 371201 h 1698752"/>
              <a:gd name="connsiteX34" fmla="*/ 1042307 w 1741017"/>
              <a:gd name="connsiteY34" fmla="*/ 377277 h 1698752"/>
              <a:gd name="connsiteX35" fmla="*/ 1030155 w 1741017"/>
              <a:gd name="connsiteY35" fmla="*/ 380315 h 1698752"/>
              <a:gd name="connsiteX36" fmla="*/ 1021041 w 1741017"/>
              <a:gd name="connsiteY36" fmla="*/ 392466 h 1698752"/>
              <a:gd name="connsiteX37" fmla="*/ 1002814 w 1741017"/>
              <a:gd name="connsiteY37" fmla="*/ 410693 h 1698752"/>
              <a:gd name="connsiteX38" fmla="*/ 999776 w 1741017"/>
              <a:gd name="connsiteY38" fmla="*/ 419807 h 1698752"/>
              <a:gd name="connsiteX39" fmla="*/ 1002814 w 1741017"/>
              <a:gd name="connsiteY39" fmla="*/ 492716 h 1698752"/>
              <a:gd name="connsiteX40" fmla="*/ 1008890 w 1741017"/>
              <a:gd name="connsiteY40" fmla="*/ 510943 h 1698752"/>
              <a:gd name="connsiteX41" fmla="*/ 1018004 w 1741017"/>
              <a:gd name="connsiteY41" fmla="*/ 523095 h 1698752"/>
              <a:gd name="connsiteX42" fmla="*/ 1024079 w 1741017"/>
              <a:gd name="connsiteY42" fmla="*/ 611193 h 1698752"/>
              <a:gd name="connsiteX43" fmla="*/ 1030155 w 1741017"/>
              <a:gd name="connsiteY43" fmla="*/ 623345 h 1698752"/>
              <a:gd name="connsiteX44" fmla="*/ 1036231 w 1741017"/>
              <a:gd name="connsiteY44" fmla="*/ 653723 h 1698752"/>
              <a:gd name="connsiteX45" fmla="*/ 1039269 w 1741017"/>
              <a:gd name="connsiteY45" fmla="*/ 668913 h 1698752"/>
              <a:gd name="connsiteX46" fmla="*/ 1036231 w 1741017"/>
              <a:gd name="connsiteY46" fmla="*/ 678026 h 1698752"/>
              <a:gd name="connsiteX47" fmla="*/ 1021041 w 1741017"/>
              <a:gd name="connsiteY47" fmla="*/ 684102 h 1698752"/>
              <a:gd name="connsiteX48" fmla="*/ 987625 w 1741017"/>
              <a:gd name="connsiteY48" fmla="*/ 693216 h 1698752"/>
              <a:gd name="connsiteX49" fmla="*/ 945095 w 1741017"/>
              <a:gd name="connsiteY49" fmla="*/ 705367 h 1698752"/>
              <a:gd name="connsiteX50" fmla="*/ 929905 w 1741017"/>
              <a:gd name="connsiteY50" fmla="*/ 714481 h 1698752"/>
              <a:gd name="connsiteX51" fmla="*/ 914716 w 1741017"/>
              <a:gd name="connsiteY51" fmla="*/ 726632 h 1698752"/>
              <a:gd name="connsiteX52" fmla="*/ 890413 w 1741017"/>
              <a:gd name="connsiteY52" fmla="*/ 735746 h 1698752"/>
              <a:gd name="connsiteX53" fmla="*/ 872186 w 1741017"/>
              <a:gd name="connsiteY53" fmla="*/ 753973 h 1698752"/>
              <a:gd name="connsiteX54" fmla="*/ 853958 w 1741017"/>
              <a:gd name="connsiteY54" fmla="*/ 772200 h 1698752"/>
              <a:gd name="connsiteX55" fmla="*/ 829655 w 1741017"/>
              <a:gd name="connsiteY55" fmla="*/ 781314 h 1698752"/>
              <a:gd name="connsiteX56" fmla="*/ 817504 w 1741017"/>
              <a:gd name="connsiteY56" fmla="*/ 787390 h 1698752"/>
              <a:gd name="connsiteX57" fmla="*/ 802314 w 1741017"/>
              <a:gd name="connsiteY57" fmla="*/ 793465 h 1698752"/>
              <a:gd name="connsiteX58" fmla="*/ 793201 w 1741017"/>
              <a:gd name="connsiteY58" fmla="*/ 799541 h 1698752"/>
              <a:gd name="connsiteX59" fmla="*/ 762822 w 1741017"/>
              <a:gd name="connsiteY59" fmla="*/ 814731 h 1698752"/>
              <a:gd name="connsiteX60" fmla="*/ 747633 w 1741017"/>
              <a:gd name="connsiteY60" fmla="*/ 805617 h 1698752"/>
              <a:gd name="connsiteX61" fmla="*/ 683837 w 1741017"/>
              <a:gd name="connsiteY61" fmla="*/ 808655 h 1698752"/>
              <a:gd name="connsiteX62" fmla="*/ 674724 w 1741017"/>
              <a:gd name="connsiteY62" fmla="*/ 811693 h 1698752"/>
              <a:gd name="connsiteX63" fmla="*/ 665610 w 1741017"/>
              <a:gd name="connsiteY63" fmla="*/ 817768 h 1698752"/>
              <a:gd name="connsiteX64" fmla="*/ 656497 w 1741017"/>
              <a:gd name="connsiteY64" fmla="*/ 796503 h 1698752"/>
              <a:gd name="connsiteX65" fmla="*/ 650421 w 1741017"/>
              <a:gd name="connsiteY65" fmla="*/ 769162 h 1698752"/>
              <a:gd name="connsiteX66" fmla="*/ 647383 w 1741017"/>
              <a:gd name="connsiteY66" fmla="*/ 757011 h 1698752"/>
              <a:gd name="connsiteX67" fmla="*/ 629156 w 1741017"/>
              <a:gd name="connsiteY67" fmla="*/ 723594 h 1698752"/>
              <a:gd name="connsiteX68" fmla="*/ 610928 w 1741017"/>
              <a:gd name="connsiteY68" fmla="*/ 714481 h 1698752"/>
              <a:gd name="connsiteX69" fmla="*/ 598777 w 1741017"/>
              <a:gd name="connsiteY69" fmla="*/ 708405 h 1698752"/>
              <a:gd name="connsiteX70" fmla="*/ 556247 w 1741017"/>
              <a:gd name="connsiteY70" fmla="*/ 668913 h 1698752"/>
              <a:gd name="connsiteX71" fmla="*/ 541057 w 1741017"/>
              <a:gd name="connsiteY71" fmla="*/ 653723 h 1698752"/>
              <a:gd name="connsiteX72" fmla="*/ 534982 w 1741017"/>
              <a:gd name="connsiteY72" fmla="*/ 644610 h 1698752"/>
              <a:gd name="connsiteX73" fmla="*/ 522830 w 1741017"/>
              <a:gd name="connsiteY73" fmla="*/ 641572 h 1698752"/>
              <a:gd name="connsiteX74" fmla="*/ 471186 w 1741017"/>
              <a:gd name="connsiteY74" fmla="*/ 647648 h 1698752"/>
              <a:gd name="connsiteX75" fmla="*/ 465110 w 1741017"/>
              <a:gd name="connsiteY75" fmla="*/ 681064 h 1698752"/>
              <a:gd name="connsiteX76" fmla="*/ 468148 w 1741017"/>
              <a:gd name="connsiteY76" fmla="*/ 690178 h 1698752"/>
              <a:gd name="connsiteX77" fmla="*/ 434732 w 1741017"/>
              <a:gd name="connsiteY77" fmla="*/ 687140 h 1698752"/>
              <a:gd name="connsiteX78" fmla="*/ 428656 w 1741017"/>
              <a:gd name="connsiteY78" fmla="*/ 674988 h 1698752"/>
              <a:gd name="connsiteX79" fmla="*/ 422580 w 1741017"/>
              <a:gd name="connsiteY79" fmla="*/ 659799 h 1698752"/>
              <a:gd name="connsiteX80" fmla="*/ 413467 w 1741017"/>
              <a:gd name="connsiteY80" fmla="*/ 653723 h 1698752"/>
              <a:gd name="connsiteX81" fmla="*/ 361823 w 1741017"/>
              <a:gd name="connsiteY81" fmla="*/ 656761 h 1698752"/>
              <a:gd name="connsiteX82" fmla="*/ 380050 w 1741017"/>
              <a:gd name="connsiteY82" fmla="*/ 729670 h 1698752"/>
              <a:gd name="connsiteX83" fmla="*/ 386126 w 1741017"/>
              <a:gd name="connsiteY83" fmla="*/ 738784 h 1698752"/>
              <a:gd name="connsiteX84" fmla="*/ 395239 w 1741017"/>
              <a:gd name="connsiteY84" fmla="*/ 753973 h 1698752"/>
              <a:gd name="connsiteX85" fmla="*/ 401315 w 1741017"/>
              <a:gd name="connsiteY85" fmla="*/ 772200 h 1698752"/>
              <a:gd name="connsiteX86" fmla="*/ 380050 w 1741017"/>
              <a:gd name="connsiteY86" fmla="*/ 784352 h 1698752"/>
              <a:gd name="connsiteX87" fmla="*/ 358785 w 1741017"/>
              <a:gd name="connsiteY87" fmla="*/ 793465 h 1698752"/>
              <a:gd name="connsiteX88" fmla="*/ 334482 w 1741017"/>
              <a:gd name="connsiteY88" fmla="*/ 796503 h 1698752"/>
              <a:gd name="connsiteX89" fmla="*/ 310179 w 1741017"/>
              <a:gd name="connsiteY89" fmla="*/ 808655 h 1698752"/>
              <a:gd name="connsiteX90" fmla="*/ 307141 w 1741017"/>
              <a:gd name="connsiteY90" fmla="*/ 826882 h 1698752"/>
              <a:gd name="connsiteX91" fmla="*/ 304103 w 1741017"/>
              <a:gd name="connsiteY91" fmla="*/ 839034 h 1698752"/>
              <a:gd name="connsiteX92" fmla="*/ 288914 w 1741017"/>
              <a:gd name="connsiteY92" fmla="*/ 845109 h 1698752"/>
              <a:gd name="connsiteX93" fmla="*/ 279800 w 1741017"/>
              <a:gd name="connsiteY93" fmla="*/ 854223 h 1698752"/>
              <a:gd name="connsiteX94" fmla="*/ 270687 w 1741017"/>
              <a:gd name="connsiteY94" fmla="*/ 857261 h 1698752"/>
              <a:gd name="connsiteX95" fmla="*/ 264611 w 1741017"/>
              <a:gd name="connsiteY95" fmla="*/ 866374 h 1698752"/>
              <a:gd name="connsiteX96" fmla="*/ 255497 w 1741017"/>
              <a:gd name="connsiteY96" fmla="*/ 869412 h 1698752"/>
              <a:gd name="connsiteX97" fmla="*/ 243346 w 1741017"/>
              <a:gd name="connsiteY97" fmla="*/ 875488 h 1698752"/>
              <a:gd name="connsiteX98" fmla="*/ 200815 w 1741017"/>
              <a:gd name="connsiteY98" fmla="*/ 872450 h 1698752"/>
              <a:gd name="connsiteX99" fmla="*/ 191702 w 1741017"/>
              <a:gd name="connsiteY99" fmla="*/ 866374 h 1698752"/>
              <a:gd name="connsiteX100" fmla="*/ 130944 w 1741017"/>
              <a:gd name="connsiteY100" fmla="*/ 872450 h 1698752"/>
              <a:gd name="connsiteX101" fmla="*/ 97528 w 1741017"/>
              <a:gd name="connsiteY101" fmla="*/ 884602 h 1698752"/>
              <a:gd name="connsiteX102" fmla="*/ 82338 w 1741017"/>
              <a:gd name="connsiteY102" fmla="*/ 893715 h 1698752"/>
              <a:gd name="connsiteX103" fmla="*/ 70187 w 1741017"/>
              <a:gd name="connsiteY103" fmla="*/ 899791 h 1698752"/>
              <a:gd name="connsiteX104" fmla="*/ 42846 w 1741017"/>
              <a:gd name="connsiteY104" fmla="*/ 914980 h 1698752"/>
              <a:gd name="connsiteX105" fmla="*/ 33732 w 1741017"/>
              <a:gd name="connsiteY105" fmla="*/ 921056 h 1698752"/>
              <a:gd name="connsiteX106" fmla="*/ 30695 w 1741017"/>
              <a:gd name="connsiteY106" fmla="*/ 933208 h 1698752"/>
              <a:gd name="connsiteX107" fmla="*/ 27657 w 1741017"/>
              <a:gd name="connsiteY107" fmla="*/ 942321 h 1698752"/>
              <a:gd name="connsiteX108" fmla="*/ 21581 w 1741017"/>
              <a:gd name="connsiteY108" fmla="*/ 966624 h 1698752"/>
              <a:gd name="connsiteX109" fmla="*/ 36770 w 1741017"/>
              <a:gd name="connsiteY109" fmla="*/ 990927 h 1698752"/>
              <a:gd name="connsiteX110" fmla="*/ 51960 w 1741017"/>
              <a:gd name="connsiteY110" fmla="*/ 1024344 h 1698752"/>
              <a:gd name="connsiteX111" fmla="*/ 54998 w 1741017"/>
              <a:gd name="connsiteY111" fmla="*/ 1039533 h 1698752"/>
              <a:gd name="connsiteX112" fmla="*/ 64111 w 1741017"/>
              <a:gd name="connsiteY112" fmla="*/ 1051685 h 1698752"/>
              <a:gd name="connsiteX113" fmla="*/ 64111 w 1741017"/>
              <a:gd name="connsiteY113" fmla="*/ 1106366 h 1698752"/>
              <a:gd name="connsiteX114" fmla="*/ 58035 w 1741017"/>
              <a:gd name="connsiteY114" fmla="*/ 1115480 h 1698752"/>
              <a:gd name="connsiteX115" fmla="*/ 54998 w 1741017"/>
              <a:gd name="connsiteY115" fmla="*/ 1127632 h 1698752"/>
              <a:gd name="connsiteX116" fmla="*/ 48922 w 1741017"/>
              <a:gd name="connsiteY116" fmla="*/ 1139783 h 1698752"/>
              <a:gd name="connsiteX117" fmla="*/ 42846 w 1741017"/>
              <a:gd name="connsiteY117" fmla="*/ 1276487 h 1698752"/>
              <a:gd name="connsiteX118" fmla="*/ 33732 w 1741017"/>
              <a:gd name="connsiteY118" fmla="*/ 1303828 h 1698752"/>
              <a:gd name="connsiteX119" fmla="*/ 15505 w 1741017"/>
              <a:gd name="connsiteY119" fmla="*/ 1312942 h 1698752"/>
              <a:gd name="connsiteX120" fmla="*/ 3354 w 1741017"/>
              <a:gd name="connsiteY120" fmla="*/ 1322055 h 1698752"/>
              <a:gd name="connsiteX121" fmla="*/ 3354 w 1741017"/>
              <a:gd name="connsiteY121" fmla="*/ 1343321 h 1698752"/>
              <a:gd name="connsiteX122" fmla="*/ 12467 w 1741017"/>
              <a:gd name="connsiteY122" fmla="*/ 1349396 h 1698752"/>
              <a:gd name="connsiteX123" fmla="*/ 15505 w 1741017"/>
              <a:gd name="connsiteY123" fmla="*/ 1358510 h 1698752"/>
              <a:gd name="connsiteX124" fmla="*/ 24619 w 1741017"/>
              <a:gd name="connsiteY124" fmla="*/ 1361548 h 1698752"/>
              <a:gd name="connsiteX125" fmla="*/ 39808 w 1741017"/>
              <a:gd name="connsiteY125" fmla="*/ 1364586 h 1698752"/>
              <a:gd name="connsiteX126" fmla="*/ 51960 w 1741017"/>
              <a:gd name="connsiteY126" fmla="*/ 1367624 h 1698752"/>
              <a:gd name="connsiteX127" fmla="*/ 112717 w 1741017"/>
              <a:gd name="connsiteY127" fmla="*/ 1373699 h 1698752"/>
              <a:gd name="connsiteX128" fmla="*/ 197778 w 1741017"/>
              <a:gd name="connsiteY128" fmla="*/ 1379775 h 1698752"/>
              <a:gd name="connsiteX129" fmla="*/ 209929 w 1741017"/>
              <a:gd name="connsiteY129" fmla="*/ 1382813 h 1698752"/>
              <a:gd name="connsiteX130" fmla="*/ 231194 w 1741017"/>
              <a:gd name="connsiteY130" fmla="*/ 1398002 h 1698752"/>
              <a:gd name="connsiteX131" fmla="*/ 243346 w 1741017"/>
              <a:gd name="connsiteY131" fmla="*/ 1401040 h 1698752"/>
              <a:gd name="connsiteX132" fmla="*/ 252459 w 1741017"/>
              <a:gd name="connsiteY132" fmla="*/ 1404078 h 1698752"/>
              <a:gd name="connsiteX133" fmla="*/ 264611 w 1741017"/>
              <a:gd name="connsiteY133" fmla="*/ 1410154 h 1698752"/>
              <a:gd name="connsiteX134" fmla="*/ 304103 w 1741017"/>
              <a:gd name="connsiteY134" fmla="*/ 1413192 h 1698752"/>
              <a:gd name="connsiteX135" fmla="*/ 313217 w 1741017"/>
              <a:gd name="connsiteY135" fmla="*/ 1422305 h 1698752"/>
              <a:gd name="connsiteX136" fmla="*/ 343596 w 1741017"/>
              <a:gd name="connsiteY136" fmla="*/ 1455722 h 1698752"/>
              <a:gd name="connsiteX137" fmla="*/ 355747 w 1741017"/>
              <a:gd name="connsiteY137" fmla="*/ 1461798 h 1698752"/>
              <a:gd name="connsiteX138" fmla="*/ 367899 w 1741017"/>
              <a:gd name="connsiteY138" fmla="*/ 1470911 h 1698752"/>
              <a:gd name="connsiteX139" fmla="*/ 398277 w 1741017"/>
              <a:gd name="connsiteY139" fmla="*/ 1476987 h 1698752"/>
              <a:gd name="connsiteX140" fmla="*/ 410429 w 1741017"/>
              <a:gd name="connsiteY140" fmla="*/ 1504328 h 1698752"/>
              <a:gd name="connsiteX141" fmla="*/ 437770 w 1741017"/>
              <a:gd name="connsiteY141" fmla="*/ 1513442 h 1698752"/>
              <a:gd name="connsiteX142" fmla="*/ 468148 w 1741017"/>
              <a:gd name="connsiteY142" fmla="*/ 1522555 h 1698752"/>
              <a:gd name="connsiteX143" fmla="*/ 489413 w 1741017"/>
              <a:gd name="connsiteY143" fmla="*/ 1543820 h 1698752"/>
              <a:gd name="connsiteX144" fmla="*/ 513716 w 1741017"/>
              <a:gd name="connsiteY144" fmla="*/ 1559010 h 1698752"/>
              <a:gd name="connsiteX145" fmla="*/ 534982 w 1741017"/>
              <a:gd name="connsiteY145" fmla="*/ 1580275 h 1698752"/>
              <a:gd name="connsiteX146" fmla="*/ 541057 w 1741017"/>
              <a:gd name="connsiteY146" fmla="*/ 1589388 h 1698752"/>
              <a:gd name="connsiteX147" fmla="*/ 565360 w 1741017"/>
              <a:gd name="connsiteY147" fmla="*/ 1604578 h 1698752"/>
              <a:gd name="connsiteX148" fmla="*/ 598777 w 1741017"/>
              <a:gd name="connsiteY148" fmla="*/ 1610653 h 1698752"/>
              <a:gd name="connsiteX149" fmla="*/ 635231 w 1741017"/>
              <a:gd name="connsiteY149" fmla="*/ 1625843 h 1698752"/>
              <a:gd name="connsiteX150" fmla="*/ 650421 w 1741017"/>
              <a:gd name="connsiteY150" fmla="*/ 1628881 h 1698752"/>
              <a:gd name="connsiteX151" fmla="*/ 668648 w 1741017"/>
              <a:gd name="connsiteY151" fmla="*/ 1631919 h 1698752"/>
              <a:gd name="connsiteX152" fmla="*/ 705103 w 1741017"/>
              <a:gd name="connsiteY152" fmla="*/ 1644070 h 1698752"/>
              <a:gd name="connsiteX153" fmla="*/ 714216 w 1741017"/>
              <a:gd name="connsiteY153" fmla="*/ 1647108 h 1698752"/>
              <a:gd name="connsiteX154" fmla="*/ 729406 w 1741017"/>
              <a:gd name="connsiteY154" fmla="*/ 1662297 h 1698752"/>
              <a:gd name="connsiteX155" fmla="*/ 744595 w 1741017"/>
              <a:gd name="connsiteY155" fmla="*/ 1671411 h 1698752"/>
              <a:gd name="connsiteX156" fmla="*/ 765860 w 1741017"/>
              <a:gd name="connsiteY156" fmla="*/ 1674449 h 1698752"/>
              <a:gd name="connsiteX157" fmla="*/ 808390 w 1741017"/>
              <a:gd name="connsiteY157" fmla="*/ 1677487 h 1698752"/>
              <a:gd name="connsiteX158" fmla="*/ 835731 w 1741017"/>
              <a:gd name="connsiteY158" fmla="*/ 1680525 h 1698752"/>
              <a:gd name="connsiteX159" fmla="*/ 847883 w 1741017"/>
              <a:gd name="connsiteY159" fmla="*/ 1683562 h 1698752"/>
              <a:gd name="connsiteX160" fmla="*/ 856996 w 1741017"/>
              <a:gd name="connsiteY160" fmla="*/ 1686600 h 1698752"/>
              <a:gd name="connsiteX161" fmla="*/ 945095 w 1741017"/>
              <a:gd name="connsiteY161" fmla="*/ 1689638 h 1698752"/>
              <a:gd name="connsiteX162" fmla="*/ 969398 w 1741017"/>
              <a:gd name="connsiteY162" fmla="*/ 1692676 h 1698752"/>
              <a:gd name="connsiteX163" fmla="*/ 996738 w 1741017"/>
              <a:gd name="connsiteY163" fmla="*/ 1695714 h 1698752"/>
              <a:gd name="connsiteX164" fmla="*/ 1008890 w 1741017"/>
              <a:gd name="connsiteY164" fmla="*/ 1698752 h 1698752"/>
              <a:gd name="connsiteX165" fmla="*/ 1254958 w 1741017"/>
              <a:gd name="connsiteY165" fmla="*/ 1695714 h 1698752"/>
              <a:gd name="connsiteX166" fmla="*/ 1264071 w 1741017"/>
              <a:gd name="connsiteY166" fmla="*/ 1686600 h 1698752"/>
              <a:gd name="connsiteX167" fmla="*/ 1276223 w 1741017"/>
              <a:gd name="connsiteY167" fmla="*/ 1680525 h 1698752"/>
              <a:gd name="connsiteX168" fmla="*/ 1285336 w 1741017"/>
              <a:gd name="connsiteY168" fmla="*/ 1671411 h 1698752"/>
              <a:gd name="connsiteX169" fmla="*/ 1294450 w 1741017"/>
              <a:gd name="connsiteY169" fmla="*/ 1665335 h 1698752"/>
              <a:gd name="connsiteX170" fmla="*/ 1312677 w 1741017"/>
              <a:gd name="connsiteY170" fmla="*/ 1647108 h 1698752"/>
              <a:gd name="connsiteX171" fmla="*/ 1315715 w 1741017"/>
              <a:gd name="connsiteY171" fmla="*/ 1634956 h 1698752"/>
              <a:gd name="connsiteX172" fmla="*/ 1321791 w 1741017"/>
              <a:gd name="connsiteY172" fmla="*/ 1616729 h 1698752"/>
              <a:gd name="connsiteX173" fmla="*/ 1312677 w 1741017"/>
              <a:gd name="connsiteY173" fmla="*/ 1595464 h 1698752"/>
              <a:gd name="connsiteX174" fmla="*/ 1303564 w 1741017"/>
              <a:gd name="connsiteY174" fmla="*/ 1534707 h 1698752"/>
              <a:gd name="connsiteX175" fmla="*/ 1306602 w 1741017"/>
              <a:gd name="connsiteY175" fmla="*/ 1473949 h 1698752"/>
              <a:gd name="connsiteX176" fmla="*/ 1315715 w 1741017"/>
              <a:gd name="connsiteY176" fmla="*/ 1461798 h 1698752"/>
              <a:gd name="connsiteX177" fmla="*/ 1318753 w 1741017"/>
              <a:gd name="connsiteY177" fmla="*/ 1452684 h 1698752"/>
              <a:gd name="connsiteX178" fmla="*/ 1361283 w 1741017"/>
              <a:gd name="connsiteY178" fmla="*/ 1416230 h 1698752"/>
              <a:gd name="connsiteX179" fmla="*/ 1370397 w 1741017"/>
              <a:gd name="connsiteY179" fmla="*/ 1413192 h 1698752"/>
              <a:gd name="connsiteX180" fmla="*/ 1379510 w 1741017"/>
              <a:gd name="connsiteY180" fmla="*/ 1385851 h 1698752"/>
              <a:gd name="connsiteX181" fmla="*/ 1391662 w 1741017"/>
              <a:gd name="connsiteY181" fmla="*/ 1373699 h 1698752"/>
              <a:gd name="connsiteX182" fmla="*/ 1406851 w 1741017"/>
              <a:gd name="connsiteY182" fmla="*/ 1367624 h 1698752"/>
              <a:gd name="connsiteX183" fmla="*/ 1443306 w 1741017"/>
              <a:gd name="connsiteY183" fmla="*/ 1355472 h 1698752"/>
              <a:gd name="connsiteX184" fmla="*/ 1449382 w 1741017"/>
              <a:gd name="connsiteY184" fmla="*/ 1343321 h 1698752"/>
              <a:gd name="connsiteX185" fmla="*/ 1458495 w 1741017"/>
              <a:gd name="connsiteY185" fmla="*/ 1325093 h 1698752"/>
              <a:gd name="connsiteX186" fmla="*/ 1467609 w 1741017"/>
              <a:gd name="connsiteY186" fmla="*/ 1322055 h 1698752"/>
              <a:gd name="connsiteX187" fmla="*/ 1476722 w 1741017"/>
              <a:gd name="connsiteY187" fmla="*/ 1315980 h 1698752"/>
              <a:gd name="connsiteX188" fmla="*/ 1497988 w 1741017"/>
              <a:gd name="connsiteY188" fmla="*/ 1300790 h 1698752"/>
              <a:gd name="connsiteX189" fmla="*/ 1519253 w 1741017"/>
              <a:gd name="connsiteY189" fmla="*/ 1285601 h 1698752"/>
              <a:gd name="connsiteX190" fmla="*/ 1525328 w 1741017"/>
              <a:gd name="connsiteY190" fmla="*/ 1276487 h 1698752"/>
              <a:gd name="connsiteX191" fmla="*/ 1534442 w 1741017"/>
              <a:gd name="connsiteY191" fmla="*/ 1267374 h 1698752"/>
              <a:gd name="connsiteX192" fmla="*/ 1549631 w 1741017"/>
              <a:gd name="connsiteY192" fmla="*/ 1252184 h 1698752"/>
              <a:gd name="connsiteX193" fmla="*/ 1564821 w 1741017"/>
              <a:gd name="connsiteY193" fmla="*/ 1233957 h 1698752"/>
              <a:gd name="connsiteX194" fmla="*/ 1570897 w 1741017"/>
              <a:gd name="connsiteY194" fmla="*/ 1224844 h 1698752"/>
              <a:gd name="connsiteX195" fmla="*/ 1592162 w 1741017"/>
              <a:gd name="connsiteY195" fmla="*/ 1185351 h 1698752"/>
              <a:gd name="connsiteX196" fmla="*/ 1613427 w 1741017"/>
              <a:gd name="connsiteY196" fmla="*/ 1158010 h 1698752"/>
              <a:gd name="connsiteX197" fmla="*/ 1616465 w 1741017"/>
              <a:gd name="connsiteY197" fmla="*/ 1145859 h 1698752"/>
              <a:gd name="connsiteX198" fmla="*/ 1619503 w 1741017"/>
              <a:gd name="connsiteY198" fmla="*/ 1130669 h 1698752"/>
              <a:gd name="connsiteX199" fmla="*/ 1631654 w 1741017"/>
              <a:gd name="connsiteY199" fmla="*/ 1097253 h 1698752"/>
              <a:gd name="connsiteX200" fmla="*/ 1646843 w 1741017"/>
              <a:gd name="connsiteY200" fmla="*/ 1075988 h 1698752"/>
              <a:gd name="connsiteX201" fmla="*/ 1643806 w 1741017"/>
              <a:gd name="connsiteY201" fmla="*/ 1000041 h 1698752"/>
              <a:gd name="connsiteX202" fmla="*/ 1607351 w 1741017"/>
              <a:gd name="connsiteY202" fmla="*/ 993965 h 1698752"/>
              <a:gd name="connsiteX203" fmla="*/ 1592162 w 1741017"/>
              <a:gd name="connsiteY203" fmla="*/ 984852 h 1698752"/>
              <a:gd name="connsiteX204" fmla="*/ 1567859 w 1741017"/>
              <a:gd name="connsiteY204" fmla="*/ 966624 h 1698752"/>
              <a:gd name="connsiteX205" fmla="*/ 1549631 w 1741017"/>
              <a:gd name="connsiteY205" fmla="*/ 954473 h 1698752"/>
              <a:gd name="connsiteX206" fmla="*/ 1540518 w 1741017"/>
              <a:gd name="connsiteY206" fmla="*/ 948397 h 1698752"/>
              <a:gd name="connsiteX207" fmla="*/ 1513177 w 1741017"/>
              <a:gd name="connsiteY207" fmla="*/ 908905 h 1698752"/>
              <a:gd name="connsiteX208" fmla="*/ 1504063 w 1741017"/>
              <a:gd name="connsiteY208" fmla="*/ 896753 h 1698752"/>
              <a:gd name="connsiteX209" fmla="*/ 1491912 w 1741017"/>
              <a:gd name="connsiteY209" fmla="*/ 875488 h 1698752"/>
              <a:gd name="connsiteX210" fmla="*/ 1482798 w 1741017"/>
              <a:gd name="connsiteY210" fmla="*/ 872450 h 1698752"/>
              <a:gd name="connsiteX211" fmla="*/ 1452419 w 1741017"/>
              <a:gd name="connsiteY211" fmla="*/ 845109 h 1698752"/>
              <a:gd name="connsiteX212" fmla="*/ 1443306 w 1741017"/>
              <a:gd name="connsiteY212" fmla="*/ 842071 h 1698752"/>
              <a:gd name="connsiteX213" fmla="*/ 1425079 w 1741017"/>
              <a:gd name="connsiteY213" fmla="*/ 826882 h 1698752"/>
              <a:gd name="connsiteX214" fmla="*/ 1409889 w 1741017"/>
              <a:gd name="connsiteY214" fmla="*/ 820806 h 1698752"/>
              <a:gd name="connsiteX215" fmla="*/ 1400776 w 1741017"/>
              <a:gd name="connsiteY215" fmla="*/ 811693 h 1698752"/>
              <a:gd name="connsiteX216" fmla="*/ 1373435 w 1741017"/>
              <a:gd name="connsiteY216" fmla="*/ 790428 h 1698752"/>
              <a:gd name="connsiteX217" fmla="*/ 1343056 w 1741017"/>
              <a:gd name="connsiteY217" fmla="*/ 757011 h 1698752"/>
              <a:gd name="connsiteX218" fmla="*/ 1321791 w 1741017"/>
              <a:gd name="connsiteY218" fmla="*/ 741822 h 1698752"/>
              <a:gd name="connsiteX219" fmla="*/ 1303564 w 1741017"/>
              <a:gd name="connsiteY219" fmla="*/ 729670 h 1698752"/>
              <a:gd name="connsiteX220" fmla="*/ 1294450 w 1741017"/>
              <a:gd name="connsiteY220" fmla="*/ 717519 h 1698752"/>
              <a:gd name="connsiteX221" fmla="*/ 1270147 w 1741017"/>
              <a:gd name="connsiteY221" fmla="*/ 674988 h 1698752"/>
              <a:gd name="connsiteX222" fmla="*/ 1261033 w 1741017"/>
              <a:gd name="connsiteY222" fmla="*/ 641572 h 1698752"/>
              <a:gd name="connsiteX223" fmla="*/ 1254958 w 1741017"/>
              <a:gd name="connsiteY223" fmla="*/ 611193 h 1698752"/>
              <a:gd name="connsiteX224" fmla="*/ 1245844 w 1741017"/>
              <a:gd name="connsiteY224" fmla="*/ 565625 h 1698752"/>
              <a:gd name="connsiteX225" fmla="*/ 1248882 w 1741017"/>
              <a:gd name="connsiteY225" fmla="*/ 510943 h 1698752"/>
              <a:gd name="connsiteX226" fmla="*/ 1257996 w 1741017"/>
              <a:gd name="connsiteY226" fmla="*/ 507905 h 1698752"/>
              <a:gd name="connsiteX227" fmla="*/ 1273185 w 1741017"/>
              <a:gd name="connsiteY227" fmla="*/ 504867 h 1698752"/>
              <a:gd name="connsiteX228" fmla="*/ 1303564 w 1741017"/>
              <a:gd name="connsiteY228" fmla="*/ 498792 h 1698752"/>
              <a:gd name="connsiteX229" fmla="*/ 1318753 w 1741017"/>
              <a:gd name="connsiteY229" fmla="*/ 492716 h 1698752"/>
              <a:gd name="connsiteX230" fmla="*/ 1336980 w 1741017"/>
              <a:gd name="connsiteY230" fmla="*/ 483602 h 1698752"/>
              <a:gd name="connsiteX231" fmla="*/ 1361283 w 1741017"/>
              <a:gd name="connsiteY231" fmla="*/ 480564 h 1698752"/>
              <a:gd name="connsiteX232" fmla="*/ 1376473 w 1741017"/>
              <a:gd name="connsiteY232" fmla="*/ 471451 h 1698752"/>
              <a:gd name="connsiteX233" fmla="*/ 1409889 w 1741017"/>
              <a:gd name="connsiteY233" fmla="*/ 462337 h 1698752"/>
              <a:gd name="connsiteX234" fmla="*/ 1422041 w 1741017"/>
              <a:gd name="connsiteY234" fmla="*/ 456261 h 1698752"/>
              <a:gd name="connsiteX235" fmla="*/ 1431154 w 1741017"/>
              <a:gd name="connsiteY235" fmla="*/ 434996 h 1698752"/>
              <a:gd name="connsiteX236" fmla="*/ 1449382 w 1741017"/>
              <a:gd name="connsiteY236" fmla="*/ 401580 h 1698752"/>
              <a:gd name="connsiteX237" fmla="*/ 1458495 w 1741017"/>
              <a:gd name="connsiteY237" fmla="*/ 392466 h 1698752"/>
              <a:gd name="connsiteX238" fmla="*/ 1470647 w 1741017"/>
              <a:gd name="connsiteY238" fmla="*/ 383352 h 1698752"/>
              <a:gd name="connsiteX239" fmla="*/ 1482798 w 1741017"/>
              <a:gd name="connsiteY239" fmla="*/ 380315 h 1698752"/>
              <a:gd name="connsiteX240" fmla="*/ 1494950 w 1741017"/>
              <a:gd name="connsiteY240" fmla="*/ 374239 h 1698752"/>
              <a:gd name="connsiteX241" fmla="*/ 1504063 w 1741017"/>
              <a:gd name="connsiteY241" fmla="*/ 368163 h 1698752"/>
              <a:gd name="connsiteX242" fmla="*/ 1519253 w 1741017"/>
              <a:gd name="connsiteY242" fmla="*/ 365125 h 1698752"/>
              <a:gd name="connsiteX243" fmla="*/ 1534442 w 1741017"/>
              <a:gd name="connsiteY243" fmla="*/ 356012 h 1698752"/>
              <a:gd name="connsiteX244" fmla="*/ 1583510 w 1741017"/>
              <a:gd name="connsiteY244" fmla="*/ 365948 h 1698752"/>
              <a:gd name="connsiteX245" fmla="*/ 1698487 w 1741017"/>
              <a:gd name="connsiteY245" fmla="*/ 343860 h 1698752"/>
              <a:gd name="connsiteX246" fmla="*/ 1707601 w 1741017"/>
              <a:gd name="connsiteY246" fmla="*/ 340822 h 1698752"/>
              <a:gd name="connsiteX247" fmla="*/ 1728866 w 1741017"/>
              <a:gd name="connsiteY247" fmla="*/ 325633 h 1698752"/>
              <a:gd name="connsiteX248" fmla="*/ 1731904 w 1741017"/>
              <a:gd name="connsiteY248" fmla="*/ 316519 h 1698752"/>
              <a:gd name="connsiteX249" fmla="*/ 1737980 w 1741017"/>
              <a:gd name="connsiteY249" fmla="*/ 301330 h 1698752"/>
              <a:gd name="connsiteX250" fmla="*/ 1741017 w 1741017"/>
              <a:gd name="connsiteY250" fmla="*/ 280065 h 1698752"/>
              <a:gd name="connsiteX251" fmla="*/ 1731904 w 1741017"/>
              <a:gd name="connsiteY251" fmla="*/ 240572 h 1698752"/>
              <a:gd name="connsiteX252" fmla="*/ 1722790 w 1741017"/>
              <a:gd name="connsiteY252" fmla="*/ 219307 h 1698752"/>
              <a:gd name="connsiteX253" fmla="*/ 1719752 w 1741017"/>
              <a:gd name="connsiteY253" fmla="*/ 201080 h 1698752"/>
              <a:gd name="connsiteX254" fmla="*/ 1716714 w 1741017"/>
              <a:gd name="connsiteY254" fmla="*/ 191966 h 1698752"/>
              <a:gd name="connsiteX255" fmla="*/ 1701525 w 1741017"/>
              <a:gd name="connsiteY255" fmla="*/ 152474 h 1698752"/>
              <a:gd name="connsiteX256" fmla="*/ 1698487 w 1741017"/>
              <a:gd name="connsiteY256" fmla="*/ 143360 h 1698752"/>
              <a:gd name="connsiteX257" fmla="*/ 1683298 w 1741017"/>
              <a:gd name="connsiteY257" fmla="*/ 125133 h 1698752"/>
              <a:gd name="connsiteX258" fmla="*/ 1674184 w 1741017"/>
              <a:gd name="connsiteY258" fmla="*/ 112982 h 1698752"/>
              <a:gd name="connsiteX259" fmla="*/ 1662033 w 1741017"/>
              <a:gd name="connsiteY259" fmla="*/ 100830 h 1698752"/>
              <a:gd name="connsiteX260" fmla="*/ 1649881 w 1741017"/>
              <a:gd name="connsiteY260" fmla="*/ 82603 h 1698752"/>
              <a:gd name="connsiteX261" fmla="*/ 1640768 w 1741017"/>
              <a:gd name="connsiteY261" fmla="*/ 73489 h 1698752"/>
              <a:gd name="connsiteX262" fmla="*/ 1634692 w 1741017"/>
              <a:gd name="connsiteY262" fmla="*/ 64376 h 1698752"/>
              <a:gd name="connsiteX263" fmla="*/ 1601275 w 1741017"/>
              <a:gd name="connsiteY263" fmla="*/ 46149 h 1698752"/>
              <a:gd name="connsiteX264" fmla="*/ 1615433 w 1741017"/>
              <a:gd name="connsiteY264" fmla="*/ 33225 h 1698752"/>
              <a:gd name="connsiteX265" fmla="*/ 1592984 w 1741017"/>
              <a:gd name="connsiteY265" fmla="*/ 15308 h 1698752"/>
              <a:gd name="connsiteX266" fmla="*/ 1581244 w 1741017"/>
              <a:gd name="connsiteY266" fmla="*/ 17 h 1698752"/>
              <a:gd name="connsiteX267" fmla="*/ 1620939 w 1741017"/>
              <a:gd name="connsiteY267" fmla="*/ 18295 h 1698752"/>
              <a:gd name="connsiteX268" fmla="*/ 1614604 w 1741017"/>
              <a:gd name="connsiteY268" fmla="*/ 23187 h 1698752"/>
              <a:gd name="connsiteX269" fmla="*/ 1599465 w 1741017"/>
              <a:gd name="connsiteY269" fmla="*/ 30396 h 1698752"/>
              <a:gd name="connsiteX270" fmla="*/ 1613876 w 1741017"/>
              <a:gd name="connsiteY270" fmla="*/ 14023 h 1698752"/>
              <a:gd name="connsiteX0" fmla="*/ 1610389 w 1741017"/>
              <a:gd name="connsiteY0" fmla="*/ 15770 h 1698752"/>
              <a:gd name="connsiteX1" fmla="*/ 1558745 w 1741017"/>
              <a:gd name="connsiteY1" fmla="*/ 15358 h 1698752"/>
              <a:gd name="connsiteX2" fmla="*/ 1540518 w 1741017"/>
              <a:gd name="connsiteY2" fmla="*/ 33997 h 1698752"/>
              <a:gd name="connsiteX3" fmla="*/ 1513538 w 1741017"/>
              <a:gd name="connsiteY3" fmla="*/ 29004 h 1698752"/>
              <a:gd name="connsiteX4" fmla="*/ 1496855 w 1741017"/>
              <a:gd name="connsiteY4" fmla="*/ 42288 h 1698752"/>
              <a:gd name="connsiteX5" fmla="*/ 1479760 w 1741017"/>
              <a:gd name="connsiteY5" fmla="*/ 44554 h 1698752"/>
              <a:gd name="connsiteX6" fmla="*/ 1437230 w 1741017"/>
              <a:gd name="connsiteY6" fmla="*/ 73489 h 1698752"/>
              <a:gd name="connsiteX7" fmla="*/ 1400776 w 1741017"/>
              <a:gd name="connsiteY7" fmla="*/ 79565 h 1698752"/>
              <a:gd name="connsiteX8" fmla="*/ 1397738 w 1741017"/>
              <a:gd name="connsiteY8" fmla="*/ 119057 h 1698752"/>
              <a:gd name="connsiteX9" fmla="*/ 1406851 w 1741017"/>
              <a:gd name="connsiteY9" fmla="*/ 128171 h 1698752"/>
              <a:gd name="connsiteX10" fmla="*/ 1400776 w 1741017"/>
              <a:gd name="connsiteY10" fmla="*/ 158550 h 1698752"/>
              <a:gd name="connsiteX11" fmla="*/ 1397738 w 1741017"/>
              <a:gd name="connsiteY11" fmla="*/ 167663 h 1698752"/>
              <a:gd name="connsiteX12" fmla="*/ 1385586 w 1741017"/>
              <a:gd name="connsiteY12" fmla="*/ 173739 h 1698752"/>
              <a:gd name="connsiteX13" fmla="*/ 1376473 w 1741017"/>
              <a:gd name="connsiteY13" fmla="*/ 179815 h 1698752"/>
              <a:gd name="connsiteX14" fmla="*/ 1312677 w 1741017"/>
              <a:gd name="connsiteY14" fmla="*/ 185891 h 1698752"/>
              <a:gd name="connsiteX15" fmla="*/ 1300526 w 1741017"/>
              <a:gd name="connsiteY15" fmla="*/ 195004 h 1698752"/>
              <a:gd name="connsiteX16" fmla="*/ 1288374 w 1741017"/>
              <a:gd name="connsiteY16" fmla="*/ 213232 h 1698752"/>
              <a:gd name="connsiteX17" fmla="*/ 1273185 w 1741017"/>
              <a:gd name="connsiteY17" fmla="*/ 216269 h 1698752"/>
              <a:gd name="connsiteX18" fmla="*/ 1248882 w 1741017"/>
              <a:gd name="connsiteY18" fmla="*/ 243610 h 1698752"/>
              <a:gd name="connsiteX19" fmla="*/ 1245844 w 1741017"/>
              <a:gd name="connsiteY19" fmla="*/ 252724 h 1698752"/>
              <a:gd name="connsiteX20" fmla="*/ 1239768 w 1741017"/>
              <a:gd name="connsiteY20" fmla="*/ 264875 h 1698752"/>
              <a:gd name="connsiteX21" fmla="*/ 1236730 w 1741017"/>
              <a:gd name="connsiteY21" fmla="*/ 273989 h 1698752"/>
              <a:gd name="connsiteX22" fmla="*/ 1206352 w 1741017"/>
              <a:gd name="connsiteY22" fmla="*/ 295254 h 1698752"/>
              <a:gd name="connsiteX23" fmla="*/ 1188124 w 1741017"/>
              <a:gd name="connsiteY23" fmla="*/ 301330 h 1698752"/>
              <a:gd name="connsiteX24" fmla="*/ 1148632 w 1741017"/>
              <a:gd name="connsiteY24" fmla="*/ 304368 h 1698752"/>
              <a:gd name="connsiteX25" fmla="*/ 1115215 w 1741017"/>
              <a:gd name="connsiteY25" fmla="*/ 313481 h 1698752"/>
              <a:gd name="connsiteX26" fmla="*/ 1103064 w 1741017"/>
              <a:gd name="connsiteY26" fmla="*/ 316519 h 1698752"/>
              <a:gd name="connsiteX27" fmla="*/ 1093950 w 1741017"/>
              <a:gd name="connsiteY27" fmla="*/ 319557 h 1698752"/>
              <a:gd name="connsiteX28" fmla="*/ 1100026 w 1741017"/>
              <a:gd name="connsiteY28" fmla="*/ 337784 h 1698752"/>
              <a:gd name="connsiteX29" fmla="*/ 1106102 w 1741017"/>
              <a:gd name="connsiteY29" fmla="*/ 356012 h 1698752"/>
              <a:gd name="connsiteX30" fmla="*/ 1106102 w 1741017"/>
              <a:gd name="connsiteY30" fmla="*/ 404618 h 1698752"/>
              <a:gd name="connsiteX31" fmla="*/ 1090912 w 1741017"/>
              <a:gd name="connsiteY31" fmla="*/ 398542 h 1698752"/>
              <a:gd name="connsiteX32" fmla="*/ 1072685 w 1741017"/>
              <a:gd name="connsiteY32" fmla="*/ 374239 h 1698752"/>
              <a:gd name="connsiteX33" fmla="*/ 1060534 w 1741017"/>
              <a:gd name="connsiteY33" fmla="*/ 371201 h 1698752"/>
              <a:gd name="connsiteX34" fmla="*/ 1042307 w 1741017"/>
              <a:gd name="connsiteY34" fmla="*/ 377277 h 1698752"/>
              <a:gd name="connsiteX35" fmla="*/ 1030155 w 1741017"/>
              <a:gd name="connsiteY35" fmla="*/ 380315 h 1698752"/>
              <a:gd name="connsiteX36" fmla="*/ 1021041 w 1741017"/>
              <a:gd name="connsiteY36" fmla="*/ 392466 h 1698752"/>
              <a:gd name="connsiteX37" fmla="*/ 1002814 w 1741017"/>
              <a:gd name="connsiteY37" fmla="*/ 410693 h 1698752"/>
              <a:gd name="connsiteX38" fmla="*/ 999776 w 1741017"/>
              <a:gd name="connsiteY38" fmla="*/ 419807 h 1698752"/>
              <a:gd name="connsiteX39" fmla="*/ 1002814 w 1741017"/>
              <a:gd name="connsiteY39" fmla="*/ 492716 h 1698752"/>
              <a:gd name="connsiteX40" fmla="*/ 1008890 w 1741017"/>
              <a:gd name="connsiteY40" fmla="*/ 510943 h 1698752"/>
              <a:gd name="connsiteX41" fmla="*/ 1018004 w 1741017"/>
              <a:gd name="connsiteY41" fmla="*/ 523095 h 1698752"/>
              <a:gd name="connsiteX42" fmla="*/ 1024079 w 1741017"/>
              <a:gd name="connsiteY42" fmla="*/ 611193 h 1698752"/>
              <a:gd name="connsiteX43" fmla="*/ 1030155 w 1741017"/>
              <a:gd name="connsiteY43" fmla="*/ 623345 h 1698752"/>
              <a:gd name="connsiteX44" fmla="*/ 1036231 w 1741017"/>
              <a:gd name="connsiteY44" fmla="*/ 653723 h 1698752"/>
              <a:gd name="connsiteX45" fmla="*/ 1039269 w 1741017"/>
              <a:gd name="connsiteY45" fmla="*/ 668913 h 1698752"/>
              <a:gd name="connsiteX46" fmla="*/ 1036231 w 1741017"/>
              <a:gd name="connsiteY46" fmla="*/ 678026 h 1698752"/>
              <a:gd name="connsiteX47" fmla="*/ 1021041 w 1741017"/>
              <a:gd name="connsiteY47" fmla="*/ 684102 h 1698752"/>
              <a:gd name="connsiteX48" fmla="*/ 987625 w 1741017"/>
              <a:gd name="connsiteY48" fmla="*/ 693216 h 1698752"/>
              <a:gd name="connsiteX49" fmla="*/ 945095 w 1741017"/>
              <a:gd name="connsiteY49" fmla="*/ 705367 h 1698752"/>
              <a:gd name="connsiteX50" fmla="*/ 929905 w 1741017"/>
              <a:gd name="connsiteY50" fmla="*/ 714481 h 1698752"/>
              <a:gd name="connsiteX51" fmla="*/ 914716 w 1741017"/>
              <a:gd name="connsiteY51" fmla="*/ 726632 h 1698752"/>
              <a:gd name="connsiteX52" fmla="*/ 890413 w 1741017"/>
              <a:gd name="connsiteY52" fmla="*/ 735746 h 1698752"/>
              <a:gd name="connsiteX53" fmla="*/ 872186 w 1741017"/>
              <a:gd name="connsiteY53" fmla="*/ 753973 h 1698752"/>
              <a:gd name="connsiteX54" fmla="*/ 853958 w 1741017"/>
              <a:gd name="connsiteY54" fmla="*/ 772200 h 1698752"/>
              <a:gd name="connsiteX55" fmla="*/ 829655 w 1741017"/>
              <a:gd name="connsiteY55" fmla="*/ 781314 h 1698752"/>
              <a:gd name="connsiteX56" fmla="*/ 817504 w 1741017"/>
              <a:gd name="connsiteY56" fmla="*/ 787390 h 1698752"/>
              <a:gd name="connsiteX57" fmla="*/ 802314 w 1741017"/>
              <a:gd name="connsiteY57" fmla="*/ 793465 h 1698752"/>
              <a:gd name="connsiteX58" fmla="*/ 793201 w 1741017"/>
              <a:gd name="connsiteY58" fmla="*/ 799541 h 1698752"/>
              <a:gd name="connsiteX59" fmla="*/ 762822 w 1741017"/>
              <a:gd name="connsiteY59" fmla="*/ 814731 h 1698752"/>
              <a:gd name="connsiteX60" fmla="*/ 747633 w 1741017"/>
              <a:gd name="connsiteY60" fmla="*/ 805617 h 1698752"/>
              <a:gd name="connsiteX61" fmla="*/ 683837 w 1741017"/>
              <a:gd name="connsiteY61" fmla="*/ 808655 h 1698752"/>
              <a:gd name="connsiteX62" fmla="*/ 674724 w 1741017"/>
              <a:gd name="connsiteY62" fmla="*/ 811693 h 1698752"/>
              <a:gd name="connsiteX63" fmla="*/ 665610 w 1741017"/>
              <a:gd name="connsiteY63" fmla="*/ 817768 h 1698752"/>
              <a:gd name="connsiteX64" fmla="*/ 656497 w 1741017"/>
              <a:gd name="connsiteY64" fmla="*/ 796503 h 1698752"/>
              <a:gd name="connsiteX65" fmla="*/ 650421 w 1741017"/>
              <a:gd name="connsiteY65" fmla="*/ 769162 h 1698752"/>
              <a:gd name="connsiteX66" fmla="*/ 647383 w 1741017"/>
              <a:gd name="connsiteY66" fmla="*/ 757011 h 1698752"/>
              <a:gd name="connsiteX67" fmla="*/ 629156 w 1741017"/>
              <a:gd name="connsiteY67" fmla="*/ 723594 h 1698752"/>
              <a:gd name="connsiteX68" fmla="*/ 610928 w 1741017"/>
              <a:gd name="connsiteY68" fmla="*/ 714481 h 1698752"/>
              <a:gd name="connsiteX69" fmla="*/ 598777 w 1741017"/>
              <a:gd name="connsiteY69" fmla="*/ 708405 h 1698752"/>
              <a:gd name="connsiteX70" fmla="*/ 556247 w 1741017"/>
              <a:gd name="connsiteY70" fmla="*/ 668913 h 1698752"/>
              <a:gd name="connsiteX71" fmla="*/ 541057 w 1741017"/>
              <a:gd name="connsiteY71" fmla="*/ 653723 h 1698752"/>
              <a:gd name="connsiteX72" fmla="*/ 534982 w 1741017"/>
              <a:gd name="connsiteY72" fmla="*/ 644610 h 1698752"/>
              <a:gd name="connsiteX73" fmla="*/ 522830 w 1741017"/>
              <a:gd name="connsiteY73" fmla="*/ 641572 h 1698752"/>
              <a:gd name="connsiteX74" fmla="*/ 471186 w 1741017"/>
              <a:gd name="connsiteY74" fmla="*/ 647648 h 1698752"/>
              <a:gd name="connsiteX75" fmla="*/ 465110 w 1741017"/>
              <a:gd name="connsiteY75" fmla="*/ 681064 h 1698752"/>
              <a:gd name="connsiteX76" fmla="*/ 468148 w 1741017"/>
              <a:gd name="connsiteY76" fmla="*/ 690178 h 1698752"/>
              <a:gd name="connsiteX77" fmla="*/ 434732 w 1741017"/>
              <a:gd name="connsiteY77" fmla="*/ 687140 h 1698752"/>
              <a:gd name="connsiteX78" fmla="*/ 428656 w 1741017"/>
              <a:gd name="connsiteY78" fmla="*/ 674988 h 1698752"/>
              <a:gd name="connsiteX79" fmla="*/ 422580 w 1741017"/>
              <a:gd name="connsiteY79" fmla="*/ 659799 h 1698752"/>
              <a:gd name="connsiteX80" fmla="*/ 413467 w 1741017"/>
              <a:gd name="connsiteY80" fmla="*/ 653723 h 1698752"/>
              <a:gd name="connsiteX81" fmla="*/ 361823 w 1741017"/>
              <a:gd name="connsiteY81" fmla="*/ 656761 h 1698752"/>
              <a:gd name="connsiteX82" fmla="*/ 380050 w 1741017"/>
              <a:gd name="connsiteY82" fmla="*/ 729670 h 1698752"/>
              <a:gd name="connsiteX83" fmla="*/ 386126 w 1741017"/>
              <a:gd name="connsiteY83" fmla="*/ 738784 h 1698752"/>
              <a:gd name="connsiteX84" fmla="*/ 395239 w 1741017"/>
              <a:gd name="connsiteY84" fmla="*/ 753973 h 1698752"/>
              <a:gd name="connsiteX85" fmla="*/ 401315 w 1741017"/>
              <a:gd name="connsiteY85" fmla="*/ 772200 h 1698752"/>
              <a:gd name="connsiteX86" fmla="*/ 380050 w 1741017"/>
              <a:gd name="connsiteY86" fmla="*/ 784352 h 1698752"/>
              <a:gd name="connsiteX87" fmla="*/ 358785 w 1741017"/>
              <a:gd name="connsiteY87" fmla="*/ 793465 h 1698752"/>
              <a:gd name="connsiteX88" fmla="*/ 334482 w 1741017"/>
              <a:gd name="connsiteY88" fmla="*/ 796503 h 1698752"/>
              <a:gd name="connsiteX89" fmla="*/ 310179 w 1741017"/>
              <a:gd name="connsiteY89" fmla="*/ 808655 h 1698752"/>
              <a:gd name="connsiteX90" fmla="*/ 307141 w 1741017"/>
              <a:gd name="connsiteY90" fmla="*/ 826882 h 1698752"/>
              <a:gd name="connsiteX91" fmla="*/ 304103 w 1741017"/>
              <a:gd name="connsiteY91" fmla="*/ 839034 h 1698752"/>
              <a:gd name="connsiteX92" fmla="*/ 288914 w 1741017"/>
              <a:gd name="connsiteY92" fmla="*/ 845109 h 1698752"/>
              <a:gd name="connsiteX93" fmla="*/ 279800 w 1741017"/>
              <a:gd name="connsiteY93" fmla="*/ 854223 h 1698752"/>
              <a:gd name="connsiteX94" fmla="*/ 270687 w 1741017"/>
              <a:gd name="connsiteY94" fmla="*/ 857261 h 1698752"/>
              <a:gd name="connsiteX95" fmla="*/ 264611 w 1741017"/>
              <a:gd name="connsiteY95" fmla="*/ 866374 h 1698752"/>
              <a:gd name="connsiteX96" fmla="*/ 255497 w 1741017"/>
              <a:gd name="connsiteY96" fmla="*/ 869412 h 1698752"/>
              <a:gd name="connsiteX97" fmla="*/ 243346 w 1741017"/>
              <a:gd name="connsiteY97" fmla="*/ 875488 h 1698752"/>
              <a:gd name="connsiteX98" fmla="*/ 200815 w 1741017"/>
              <a:gd name="connsiteY98" fmla="*/ 872450 h 1698752"/>
              <a:gd name="connsiteX99" fmla="*/ 191702 w 1741017"/>
              <a:gd name="connsiteY99" fmla="*/ 866374 h 1698752"/>
              <a:gd name="connsiteX100" fmla="*/ 130944 w 1741017"/>
              <a:gd name="connsiteY100" fmla="*/ 872450 h 1698752"/>
              <a:gd name="connsiteX101" fmla="*/ 97528 w 1741017"/>
              <a:gd name="connsiteY101" fmla="*/ 884602 h 1698752"/>
              <a:gd name="connsiteX102" fmla="*/ 82338 w 1741017"/>
              <a:gd name="connsiteY102" fmla="*/ 893715 h 1698752"/>
              <a:gd name="connsiteX103" fmla="*/ 70187 w 1741017"/>
              <a:gd name="connsiteY103" fmla="*/ 899791 h 1698752"/>
              <a:gd name="connsiteX104" fmla="*/ 42846 w 1741017"/>
              <a:gd name="connsiteY104" fmla="*/ 914980 h 1698752"/>
              <a:gd name="connsiteX105" fmla="*/ 33732 w 1741017"/>
              <a:gd name="connsiteY105" fmla="*/ 921056 h 1698752"/>
              <a:gd name="connsiteX106" fmla="*/ 30695 w 1741017"/>
              <a:gd name="connsiteY106" fmla="*/ 933208 h 1698752"/>
              <a:gd name="connsiteX107" fmla="*/ 27657 w 1741017"/>
              <a:gd name="connsiteY107" fmla="*/ 942321 h 1698752"/>
              <a:gd name="connsiteX108" fmla="*/ 21581 w 1741017"/>
              <a:gd name="connsiteY108" fmla="*/ 966624 h 1698752"/>
              <a:gd name="connsiteX109" fmla="*/ 36770 w 1741017"/>
              <a:gd name="connsiteY109" fmla="*/ 990927 h 1698752"/>
              <a:gd name="connsiteX110" fmla="*/ 51960 w 1741017"/>
              <a:gd name="connsiteY110" fmla="*/ 1024344 h 1698752"/>
              <a:gd name="connsiteX111" fmla="*/ 54998 w 1741017"/>
              <a:gd name="connsiteY111" fmla="*/ 1039533 h 1698752"/>
              <a:gd name="connsiteX112" fmla="*/ 64111 w 1741017"/>
              <a:gd name="connsiteY112" fmla="*/ 1051685 h 1698752"/>
              <a:gd name="connsiteX113" fmla="*/ 64111 w 1741017"/>
              <a:gd name="connsiteY113" fmla="*/ 1106366 h 1698752"/>
              <a:gd name="connsiteX114" fmla="*/ 58035 w 1741017"/>
              <a:gd name="connsiteY114" fmla="*/ 1115480 h 1698752"/>
              <a:gd name="connsiteX115" fmla="*/ 54998 w 1741017"/>
              <a:gd name="connsiteY115" fmla="*/ 1127632 h 1698752"/>
              <a:gd name="connsiteX116" fmla="*/ 48922 w 1741017"/>
              <a:gd name="connsiteY116" fmla="*/ 1139783 h 1698752"/>
              <a:gd name="connsiteX117" fmla="*/ 42846 w 1741017"/>
              <a:gd name="connsiteY117" fmla="*/ 1276487 h 1698752"/>
              <a:gd name="connsiteX118" fmla="*/ 33732 w 1741017"/>
              <a:gd name="connsiteY118" fmla="*/ 1303828 h 1698752"/>
              <a:gd name="connsiteX119" fmla="*/ 15505 w 1741017"/>
              <a:gd name="connsiteY119" fmla="*/ 1312942 h 1698752"/>
              <a:gd name="connsiteX120" fmla="*/ 3354 w 1741017"/>
              <a:gd name="connsiteY120" fmla="*/ 1322055 h 1698752"/>
              <a:gd name="connsiteX121" fmla="*/ 3354 w 1741017"/>
              <a:gd name="connsiteY121" fmla="*/ 1343321 h 1698752"/>
              <a:gd name="connsiteX122" fmla="*/ 12467 w 1741017"/>
              <a:gd name="connsiteY122" fmla="*/ 1349396 h 1698752"/>
              <a:gd name="connsiteX123" fmla="*/ 15505 w 1741017"/>
              <a:gd name="connsiteY123" fmla="*/ 1358510 h 1698752"/>
              <a:gd name="connsiteX124" fmla="*/ 24619 w 1741017"/>
              <a:gd name="connsiteY124" fmla="*/ 1361548 h 1698752"/>
              <a:gd name="connsiteX125" fmla="*/ 39808 w 1741017"/>
              <a:gd name="connsiteY125" fmla="*/ 1364586 h 1698752"/>
              <a:gd name="connsiteX126" fmla="*/ 51960 w 1741017"/>
              <a:gd name="connsiteY126" fmla="*/ 1367624 h 1698752"/>
              <a:gd name="connsiteX127" fmla="*/ 112717 w 1741017"/>
              <a:gd name="connsiteY127" fmla="*/ 1373699 h 1698752"/>
              <a:gd name="connsiteX128" fmla="*/ 197778 w 1741017"/>
              <a:gd name="connsiteY128" fmla="*/ 1379775 h 1698752"/>
              <a:gd name="connsiteX129" fmla="*/ 209929 w 1741017"/>
              <a:gd name="connsiteY129" fmla="*/ 1382813 h 1698752"/>
              <a:gd name="connsiteX130" fmla="*/ 231194 w 1741017"/>
              <a:gd name="connsiteY130" fmla="*/ 1398002 h 1698752"/>
              <a:gd name="connsiteX131" fmla="*/ 243346 w 1741017"/>
              <a:gd name="connsiteY131" fmla="*/ 1401040 h 1698752"/>
              <a:gd name="connsiteX132" fmla="*/ 252459 w 1741017"/>
              <a:gd name="connsiteY132" fmla="*/ 1404078 h 1698752"/>
              <a:gd name="connsiteX133" fmla="*/ 264611 w 1741017"/>
              <a:gd name="connsiteY133" fmla="*/ 1410154 h 1698752"/>
              <a:gd name="connsiteX134" fmla="*/ 304103 w 1741017"/>
              <a:gd name="connsiteY134" fmla="*/ 1413192 h 1698752"/>
              <a:gd name="connsiteX135" fmla="*/ 313217 w 1741017"/>
              <a:gd name="connsiteY135" fmla="*/ 1422305 h 1698752"/>
              <a:gd name="connsiteX136" fmla="*/ 343596 w 1741017"/>
              <a:gd name="connsiteY136" fmla="*/ 1455722 h 1698752"/>
              <a:gd name="connsiteX137" fmla="*/ 355747 w 1741017"/>
              <a:gd name="connsiteY137" fmla="*/ 1461798 h 1698752"/>
              <a:gd name="connsiteX138" fmla="*/ 367899 w 1741017"/>
              <a:gd name="connsiteY138" fmla="*/ 1470911 h 1698752"/>
              <a:gd name="connsiteX139" fmla="*/ 398277 w 1741017"/>
              <a:gd name="connsiteY139" fmla="*/ 1476987 h 1698752"/>
              <a:gd name="connsiteX140" fmla="*/ 410429 w 1741017"/>
              <a:gd name="connsiteY140" fmla="*/ 1504328 h 1698752"/>
              <a:gd name="connsiteX141" fmla="*/ 437770 w 1741017"/>
              <a:gd name="connsiteY141" fmla="*/ 1513442 h 1698752"/>
              <a:gd name="connsiteX142" fmla="*/ 468148 w 1741017"/>
              <a:gd name="connsiteY142" fmla="*/ 1522555 h 1698752"/>
              <a:gd name="connsiteX143" fmla="*/ 489413 w 1741017"/>
              <a:gd name="connsiteY143" fmla="*/ 1543820 h 1698752"/>
              <a:gd name="connsiteX144" fmla="*/ 513716 w 1741017"/>
              <a:gd name="connsiteY144" fmla="*/ 1559010 h 1698752"/>
              <a:gd name="connsiteX145" fmla="*/ 534982 w 1741017"/>
              <a:gd name="connsiteY145" fmla="*/ 1580275 h 1698752"/>
              <a:gd name="connsiteX146" fmla="*/ 541057 w 1741017"/>
              <a:gd name="connsiteY146" fmla="*/ 1589388 h 1698752"/>
              <a:gd name="connsiteX147" fmla="*/ 565360 w 1741017"/>
              <a:gd name="connsiteY147" fmla="*/ 1604578 h 1698752"/>
              <a:gd name="connsiteX148" fmla="*/ 598777 w 1741017"/>
              <a:gd name="connsiteY148" fmla="*/ 1610653 h 1698752"/>
              <a:gd name="connsiteX149" fmla="*/ 635231 w 1741017"/>
              <a:gd name="connsiteY149" fmla="*/ 1625843 h 1698752"/>
              <a:gd name="connsiteX150" fmla="*/ 650421 w 1741017"/>
              <a:gd name="connsiteY150" fmla="*/ 1628881 h 1698752"/>
              <a:gd name="connsiteX151" fmla="*/ 668648 w 1741017"/>
              <a:gd name="connsiteY151" fmla="*/ 1631919 h 1698752"/>
              <a:gd name="connsiteX152" fmla="*/ 705103 w 1741017"/>
              <a:gd name="connsiteY152" fmla="*/ 1644070 h 1698752"/>
              <a:gd name="connsiteX153" fmla="*/ 714216 w 1741017"/>
              <a:gd name="connsiteY153" fmla="*/ 1647108 h 1698752"/>
              <a:gd name="connsiteX154" fmla="*/ 729406 w 1741017"/>
              <a:gd name="connsiteY154" fmla="*/ 1662297 h 1698752"/>
              <a:gd name="connsiteX155" fmla="*/ 744595 w 1741017"/>
              <a:gd name="connsiteY155" fmla="*/ 1671411 h 1698752"/>
              <a:gd name="connsiteX156" fmla="*/ 765860 w 1741017"/>
              <a:gd name="connsiteY156" fmla="*/ 1674449 h 1698752"/>
              <a:gd name="connsiteX157" fmla="*/ 808390 w 1741017"/>
              <a:gd name="connsiteY157" fmla="*/ 1677487 h 1698752"/>
              <a:gd name="connsiteX158" fmla="*/ 835731 w 1741017"/>
              <a:gd name="connsiteY158" fmla="*/ 1680525 h 1698752"/>
              <a:gd name="connsiteX159" fmla="*/ 847883 w 1741017"/>
              <a:gd name="connsiteY159" fmla="*/ 1683562 h 1698752"/>
              <a:gd name="connsiteX160" fmla="*/ 856996 w 1741017"/>
              <a:gd name="connsiteY160" fmla="*/ 1686600 h 1698752"/>
              <a:gd name="connsiteX161" fmla="*/ 945095 w 1741017"/>
              <a:gd name="connsiteY161" fmla="*/ 1689638 h 1698752"/>
              <a:gd name="connsiteX162" fmla="*/ 969398 w 1741017"/>
              <a:gd name="connsiteY162" fmla="*/ 1692676 h 1698752"/>
              <a:gd name="connsiteX163" fmla="*/ 996738 w 1741017"/>
              <a:gd name="connsiteY163" fmla="*/ 1695714 h 1698752"/>
              <a:gd name="connsiteX164" fmla="*/ 1008890 w 1741017"/>
              <a:gd name="connsiteY164" fmla="*/ 1698752 h 1698752"/>
              <a:gd name="connsiteX165" fmla="*/ 1254958 w 1741017"/>
              <a:gd name="connsiteY165" fmla="*/ 1695714 h 1698752"/>
              <a:gd name="connsiteX166" fmla="*/ 1264071 w 1741017"/>
              <a:gd name="connsiteY166" fmla="*/ 1686600 h 1698752"/>
              <a:gd name="connsiteX167" fmla="*/ 1276223 w 1741017"/>
              <a:gd name="connsiteY167" fmla="*/ 1680525 h 1698752"/>
              <a:gd name="connsiteX168" fmla="*/ 1285336 w 1741017"/>
              <a:gd name="connsiteY168" fmla="*/ 1671411 h 1698752"/>
              <a:gd name="connsiteX169" fmla="*/ 1294450 w 1741017"/>
              <a:gd name="connsiteY169" fmla="*/ 1665335 h 1698752"/>
              <a:gd name="connsiteX170" fmla="*/ 1312677 w 1741017"/>
              <a:gd name="connsiteY170" fmla="*/ 1647108 h 1698752"/>
              <a:gd name="connsiteX171" fmla="*/ 1315715 w 1741017"/>
              <a:gd name="connsiteY171" fmla="*/ 1634956 h 1698752"/>
              <a:gd name="connsiteX172" fmla="*/ 1321791 w 1741017"/>
              <a:gd name="connsiteY172" fmla="*/ 1616729 h 1698752"/>
              <a:gd name="connsiteX173" fmla="*/ 1312677 w 1741017"/>
              <a:gd name="connsiteY173" fmla="*/ 1595464 h 1698752"/>
              <a:gd name="connsiteX174" fmla="*/ 1303564 w 1741017"/>
              <a:gd name="connsiteY174" fmla="*/ 1534707 h 1698752"/>
              <a:gd name="connsiteX175" fmla="*/ 1306602 w 1741017"/>
              <a:gd name="connsiteY175" fmla="*/ 1473949 h 1698752"/>
              <a:gd name="connsiteX176" fmla="*/ 1315715 w 1741017"/>
              <a:gd name="connsiteY176" fmla="*/ 1461798 h 1698752"/>
              <a:gd name="connsiteX177" fmla="*/ 1318753 w 1741017"/>
              <a:gd name="connsiteY177" fmla="*/ 1452684 h 1698752"/>
              <a:gd name="connsiteX178" fmla="*/ 1361283 w 1741017"/>
              <a:gd name="connsiteY178" fmla="*/ 1416230 h 1698752"/>
              <a:gd name="connsiteX179" fmla="*/ 1370397 w 1741017"/>
              <a:gd name="connsiteY179" fmla="*/ 1413192 h 1698752"/>
              <a:gd name="connsiteX180" fmla="*/ 1379510 w 1741017"/>
              <a:gd name="connsiteY180" fmla="*/ 1385851 h 1698752"/>
              <a:gd name="connsiteX181" fmla="*/ 1391662 w 1741017"/>
              <a:gd name="connsiteY181" fmla="*/ 1373699 h 1698752"/>
              <a:gd name="connsiteX182" fmla="*/ 1406851 w 1741017"/>
              <a:gd name="connsiteY182" fmla="*/ 1367624 h 1698752"/>
              <a:gd name="connsiteX183" fmla="*/ 1443306 w 1741017"/>
              <a:gd name="connsiteY183" fmla="*/ 1355472 h 1698752"/>
              <a:gd name="connsiteX184" fmla="*/ 1449382 w 1741017"/>
              <a:gd name="connsiteY184" fmla="*/ 1343321 h 1698752"/>
              <a:gd name="connsiteX185" fmla="*/ 1458495 w 1741017"/>
              <a:gd name="connsiteY185" fmla="*/ 1325093 h 1698752"/>
              <a:gd name="connsiteX186" fmla="*/ 1467609 w 1741017"/>
              <a:gd name="connsiteY186" fmla="*/ 1322055 h 1698752"/>
              <a:gd name="connsiteX187" fmla="*/ 1476722 w 1741017"/>
              <a:gd name="connsiteY187" fmla="*/ 1315980 h 1698752"/>
              <a:gd name="connsiteX188" fmla="*/ 1497988 w 1741017"/>
              <a:gd name="connsiteY188" fmla="*/ 1300790 h 1698752"/>
              <a:gd name="connsiteX189" fmla="*/ 1519253 w 1741017"/>
              <a:gd name="connsiteY189" fmla="*/ 1285601 h 1698752"/>
              <a:gd name="connsiteX190" fmla="*/ 1525328 w 1741017"/>
              <a:gd name="connsiteY190" fmla="*/ 1276487 h 1698752"/>
              <a:gd name="connsiteX191" fmla="*/ 1534442 w 1741017"/>
              <a:gd name="connsiteY191" fmla="*/ 1267374 h 1698752"/>
              <a:gd name="connsiteX192" fmla="*/ 1549631 w 1741017"/>
              <a:gd name="connsiteY192" fmla="*/ 1252184 h 1698752"/>
              <a:gd name="connsiteX193" fmla="*/ 1564821 w 1741017"/>
              <a:gd name="connsiteY193" fmla="*/ 1233957 h 1698752"/>
              <a:gd name="connsiteX194" fmla="*/ 1570897 w 1741017"/>
              <a:gd name="connsiteY194" fmla="*/ 1224844 h 1698752"/>
              <a:gd name="connsiteX195" fmla="*/ 1592162 w 1741017"/>
              <a:gd name="connsiteY195" fmla="*/ 1185351 h 1698752"/>
              <a:gd name="connsiteX196" fmla="*/ 1613427 w 1741017"/>
              <a:gd name="connsiteY196" fmla="*/ 1158010 h 1698752"/>
              <a:gd name="connsiteX197" fmla="*/ 1616465 w 1741017"/>
              <a:gd name="connsiteY197" fmla="*/ 1145859 h 1698752"/>
              <a:gd name="connsiteX198" fmla="*/ 1619503 w 1741017"/>
              <a:gd name="connsiteY198" fmla="*/ 1130669 h 1698752"/>
              <a:gd name="connsiteX199" fmla="*/ 1631654 w 1741017"/>
              <a:gd name="connsiteY199" fmla="*/ 1097253 h 1698752"/>
              <a:gd name="connsiteX200" fmla="*/ 1646843 w 1741017"/>
              <a:gd name="connsiteY200" fmla="*/ 1075988 h 1698752"/>
              <a:gd name="connsiteX201" fmla="*/ 1643806 w 1741017"/>
              <a:gd name="connsiteY201" fmla="*/ 1000041 h 1698752"/>
              <a:gd name="connsiteX202" fmla="*/ 1607351 w 1741017"/>
              <a:gd name="connsiteY202" fmla="*/ 993965 h 1698752"/>
              <a:gd name="connsiteX203" fmla="*/ 1592162 w 1741017"/>
              <a:gd name="connsiteY203" fmla="*/ 984852 h 1698752"/>
              <a:gd name="connsiteX204" fmla="*/ 1567859 w 1741017"/>
              <a:gd name="connsiteY204" fmla="*/ 966624 h 1698752"/>
              <a:gd name="connsiteX205" fmla="*/ 1549631 w 1741017"/>
              <a:gd name="connsiteY205" fmla="*/ 954473 h 1698752"/>
              <a:gd name="connsiteX206" fmla="*/ 1540518 w 1741017"/>
              <a:gd name="connsiteY206" fmla="*/ 948397 h 1698752"/>
              <a:gd name="connsiteX207" fmla="*/ 1513177 w 1741017"/>
              <a:gd name="connsiteY207" fmla="*/ 908905 h 1698752"/>
              <a:gd name="connsiteX208" fmla="*/ 1504063 w 1741017"/>
              <a:gd name="connsiteY208" fmla="*/ 896753 h 1698752"/>
              <a:gd name="connsiteX209" fmla="*/ 1491912 w 1741017"/>
              <a:gd name="connsiteY209" fmla="*/ 875488 h 1698752"/>
              <a:gd name="connsiteX210" fmla="*/ 1482798 w 1741017"/>
              <a:gd name="connsiteY210" fmla="*/ 872450 h 1698752"/>
              <a:gd name="connsiteX211" fmla="*/ 1452419 w 1741017"/>
              <a:gd name="connsiteY211" fmla="*/ 845109 h 1698752"/>
              <a:gd name="connsiteX212" fmla="*/ 1443306 w 1741017"/>
              <a:gd name="connsiteY212" fmla="*/ 842071 h 1698752"/>
              <a:gd name="connsiteX213" fmla="*/ 1425079 w 1741017"/>
              <a:gd name="connsiteY213" fmla="*/ 826882 h 1698752"/>
              <a:gd name="connsiteX214" fmla="*/ 1409889 w 1741017"/>
              <a:gd name="connsiteY214" fmla="*/ 820806 h 1698752"/>
              <a:gd name="connsiteX215" fmla="*/ 1400776 w 1741017"/>
              <a:gd name="connsiteY215" fmla="*/ 811693 h 1698752"/>
              <a:gd name="connsiteX216" fmla="*/ 1373435 w 1741017"/>
              <a:gd name="connsiteY216" fmla="*/ 790428 h 1698752"/>
              <a:gd name="connsiteX217" fmla="*/ 1343056 w 1741017"/>
              <a:gd name="connsiteY217" fmla="*/ 757011 h 1698752"/>
              <a:gd name="connsiteX218" fmla="*/ 1321791 w 1741017"/>
              <a:gd name="connsiteY218" fmla="*/ 741822 h 1698752"/>
              <a:gd name="connsiteX219" fmla="*/ 1303564 w 1741017"/>
              <a:gd name="connsiteY219" fmla="*/ 729670 h 1698752"/>
              <a:gd name="connsiteX220" fmla="*/ 1294450 w 1741017"/>
              <a:gd name="connsiteY220" fmla="*/ 717519 h 1698752"/>
              <a:gd name="connsiteX221" fmla="*/ 1270147 w 1741017"/>
              <a:gd name="connsiteY221" fmla="*/ 674988 h 1698752"/>
              <a:gd name="connsiteX222" fmla="*/ 1261033 w 1741017"/>
              <a:gd name="connsiteY222" fmla="*/ 641572 h 1698752"/>
              <a:gd name="connsiteX223" fmla="*/ 1254958 w 1741017"/>
              <a:gd name="connsiteY223" fmla="*/ 611193 h 1698752"/>
              <a:gd name="connsiteX224" fmla="*/ 1245844 w 1741017"/>
              <a:gd name="connsiteY224" fmla="*/ 565625 h 1698752"/>
              <a:gd name="connsiteX225" fmla="*/ 1248882 w 1741017"/>
              <a:gd name="connsiteY225" fmla="*/ 510943 h 1698752"/>
              <a:gd name="connsiteX226" fmla="*/ 1257996 w 1741017"/>
              <a:gd name="connsiteY226" fmla="*/ 507905 h 1698752"/>
              <a:gd name="connsiteX227" fmla="*/ 1273185 w 1741017"/>
              <a:gd name="connsiteY227" fmla="*/ 504867 h 1698752"/>
              <a:gd name="connsiteX228" fmla="*/ 1303564 w 1741017"/>
              <a:gd name="connsiteY228" fmla="*/ 498792 h 1698752"/>
              <a:gd name="connsiteX229" fmla="*/ 1318753 w 1741017"/>
              <a:gd name="connsiteY229" fmla="*/ 492716 h 1698752"/>
              <a:gd name="connsiteX230" fmla="*/ 1336980 w 1741017"/>
              <a:gd name="connsiteY230" fmla="*/ 483602 h 1698752"/>
              <a:gd name="connsiteX231" fmla="*/ 1361283 w 1741017"/>
              <a:gd name="connsiteY231" fmla="*/ 480564 h 1698752"/>
              <a:gd name="connsiteX232" fmla="*/ 1376473 w 1741017"/>
              <a:gd name="connsiteY232" fmla="*/ 471451 h 1698752"/>
              <a:gd name="connsiteX233" fmla="*/ 1409889 w 1741017"/>
              <a:gd name="connsiteY233" fmla="*/ 462337 h 1698752"/>
              <a:gd name="connsiteX234" fmla="*/ 1422041 w 1741017"/>
              <a:gd name="connsiteY234" fmla="*/ 456261 h 1698752"/>
              <a:gd name="connsiteX235" fmla="*/ 1431154 w 1741017"/>
              <a:gd name="connsiteY235" fmla="*/ 434996 h 1698752"/>
              <a:gd name="connsiteX236" fmla="*/ 1449382 w 1741017"/>
              <a:gd name="connsiteY236" fmla="*/ 401580 h 1698752"/>
              <a:gd name="connsiteX237" fmla="*/ 1458495 w 1741017"/>
              <a:gd name="connsiteY237" fmla="*/ 392466 h 1698752"/>
              <a:gd name="connsiteX238" fmla="*/ 1470647 w 1741017"/>
              <a:gd name="connsiteY238" fmla="*/ 383352 h 1698752"/>
              <a:gd name="connsiteX239" fmla="*/ 1482798 w 1741017"/>
              <a:gd name="connsiteY239" fmla="*/ 380315 h 1698752"/>
              <a:gd name="connsiteX240" fmla="*/ 1494950 w 1741017"/>
              <a:gd name="connsiteY240" fmla="*/ 374239 h 1698752"/>
              <a:gd name="connsiteX241" fmla="*/ 1504063 w 1741017"/>
              <a:gd name="connsiteY241" fmla="*/ 368163 h 1698752"/>
              <a:gd name="connsiteX242" fmla="*/ 1519253 w 1741017"/>
              <a:gd name="connsiteY242" fmla="*/ 365125 h 1698752"/>
              <a:gd name="connsiteX243" fmla="*/ 1534442 w 1741017"/>
              <a:gd name="connsiteY243" fmla="*/ 356012 h 1698752"/>
              <a:gd name="connsiteX244" fmla="*/ 1583510 w 1741017"/>
              <a:gd name="connsiteY244" fmla="*/ 365948 h 1698752"/>
              <a:gd name="connsiteX245" fmla="*/ 1698487 w 1741017"/>
              <a:gd name="connsiteY245" fmla="*/ 343860 h 1698752"/>
              <a:gd name="connsiteX246" fmla="*/ 1707601 w 1741017"/>
              <a:gd name="connsiteY246" fmla="*/ 340822 h 1698752"/>
              <a:gd name="connsiteX247" fmla="*/ 1728866 w 1741017"/>
              <a:gd name="connsiteY247" fmla="*/ 325633 h 1698752"/>
              <a:gd name="connsiteX248" fmla="*/ 1731904 w 1741017"/>
              <a:gd name="connsiteY248" fmla="*/ 316519 h 1698752"/>
              <a:gd name="connsiteX249" fmla="*/ 1737980 w 1741017"/>
              <a:gd name="connsiteY249" fmla="*/ 301330 h 1698752"/>
              <a:gd name="connsiteX250" fmla="*/ 1741017 w 1741017"/>
              <a:gd name="connsiteY250" fmla="*/ 280065 h 1698752"/>
              <a:gd name="connsiteX251" fmla="*/ 1731904 w 1741017"/>
              <a:gd name="connsiteY251" fmla="*/ 240572 h 1698752"/>
              <a:gd name="connsiteX252" fmla="*/ 1722790 w 1741017"/>
              <a:gd name="connsiteY252" fmla="*/ 219307 h 1698752"/>
              <a:gd name="connsiteX253" fmla="*/ 1719752 w 1741017"/>
              <a:gd name="connsiteY253" fmla="*/ 201080 h 1698752"/>
              <a:gd name="connsiteX254" fmla="*/ 1716714 w 1741017"/>
              <a:gd name="connsiteY254" fmla="*/ 191966 h 1698752"/>
              <a:gd name="connsiteX255" fmla="*/ 1701525 w 1741017"/>
              <a:gd name="connsiteY255" fmla="*/ 152474 h 1698752"/>
              <a:gd name="connsiteX256" fmla="*/ 1698487 w 1741017"/>
              <a:gd name="connsiteY256" fmla="*/ 143360 h 1698752"/>
              <a:gd name="connsiteX257" fmla="*/ 1683298 w 1741017"/>
              <a:gd name="connsiteY257" fmla="*/ 125133 h 1698752"/>
              <a:gd name="connsiteX258" fmla="*/ 1674184 w 1741017"/>
              <a:gd name="connsiteY258" fmla="*/ 112982 h 1698752"/>
              <a:gd name="connsiteX259" fmla="*/ 1662033 w 1741017"/>
              <a:gd name="connsiteY259" fmla="*/ 100830 h 1698752"/>
              <a:gd name="connsiteX260" fmla="*/ 1649881 w 1741017"/>
              <a:gd name="connsiteY260" fmla="*/ 82603 h 1698752"/>
              <a:gd name="connsiteX261" fmla="*/ 1640768 w 1741017"/>
              <a:gd name="connsiteY261" fmla="*/ 73489 h 1698752"/>
              <a:gd name="connsiteX262" fmla="*/ 1634692 w 1741017"/>
              <a:gd name="connsiteY262" fmla="*/ 64376 h 1698752"/>
              <a:gd name="connsiteX263" fmla="*/ 1601275 w 1741017"/>
              <a:gd name="connsiteY263" fmla="*/ 46149 h 1698752"/>
              <a:gd name="connsiteX264" fmla="*/ 1615433 w 1741017"/>
              <a:gd name="connsiteY264" fmla="*/ 33225 h 1698752"/>
              <a:gd name="connsiteX265" fmla="*/ 1592984 w 1741017"/>
              <a:gd name="connsiteY265" fmla="*/ 15308 h 1698752"/>
              <a:gd name="connsiteX266" fmla="*/ 1581244 w 1741017"/>
              <a:gd name="connsiteY266" fmla="*/ 17 h 1698752"/>
              <a:gd name="connsiteX267" fmla="*/ 1620939 w 1741017"/>
              <a:gd name="connsiteY267" fmla="*/ 18295 h 1698752"/>
              <a:gd name="connsiteX268" fmla="*/ 1614604 w 1741017"/>
              <a:gd name="connsiteY268" fmla="*/ 23187 h 1698752"/>
              <a:gd name="connsiteX269" fmla="*/ 1599465 w 1741017"/>
              <a:gd name="connsiteY269" fmla="*/ 30396 h 1698752"/>
              <a:gd name="connsiteX270" fmla="*/ 1613876 w 1741017"/>
              <a:gd name="connsiteY270" fmla="*/ 14023 h 1698752"/>
              <a:gd name="connsiteX0" fmla="*/ 1610389 w 1741017"/>
              <a:gd name="connsiteY0" fmla="*/ 15770 h 1698752"/>
              <a:gd name="connsiteX1" fmla="*/ 1556840 w 1741017"/>
              <a:gd name="connsiteY1" fmla="*/ 2023 h 1698752"/>
              <a:gd name="connsiteX2" fmla="*/ 1540518 w 1741017"/>
              <a:gd name="connsiteY2" fmla="*/ 33997 h 1698752"/>
              <a:gd name="connsiteX3" fmla="*/ 1513538 w 1741017"/>
              <a:gd name="connsiteY3" fmla="*/ 29004 h 1698752"/>
              <a:gd name="connsiteX4" fmla="*/ 1496855 w 1741017"/>
              <a:gd name="connsiteY4" fmla="*/ 42288 h 1698752"/>
              <a:gd name="connsiteX5" fmla="*/ 1479760 w 1741017"/>
              <a:gd name="connsiteY5" fmla="*/ 44554 h 1698752"/>
              <a:gd name="connsiteX6" fmla="*/ 1437230 w 1741017"/>
              <a:gd name="connsiteY6" fmla="*/ 73489 h 1698752"/>
              <a:gd name="connsiteX7" fmla="*/ 1400776 w 1741017"/>
              <a:gd name="connsiteY7" fmla="*/ 79565 h 1698752"/>
              <a:gd name="connsiteX8" fmla="*/ 1397738 w 1741017"/>
              <a:gd name="connsiteY8" fmla="*/ 119057 h 1698752"/>
              <a:gd name="connsiteX9" fmla="*/ 1406851 w 1741017"/>
              <a:gd name="connsiteY9" fmla="*/ 128171 h 1698752"/>
              <a:gd name="connsiteX10" fmla="*/ 1400776 w 1741017"/>
              <a:gd name="connsiteY10" fmla="*/ 158550 h 1698752"/>
              <a:gd name="connsiteX11" fmla="*/ 1397738 w 1741017"/>
              <a:gd name="connsiteY11" fmla="*/ 167663 h 1698752"/>
              <a:gd name="connsiteX12" fmla="*/ 1385586 w 1741017"/>
              <a:gd name="connsiteY12" fmla="*/ 173739 h 1698752"/>
              <a:gd name="connsiteX13" fmla="*/ 1376473 w 1741017"/>
              <a:gd name="connsiteY13" fmla="*/ 179815 h 1698752"/>
              <a:gd name="connsiteX14" fmla="*/ 1312677 w 1741017"/>
              <a:gd name="connsiteY14" fmla="*/ 185891 h 1698752"/>
              <a:gd name="connsiteX15" fmla="*/ 1300526 w 1741017"/>
              <a:gd name="connsiteY15" fmla="*/ 195004 h 1698752"/>
              <a:gd name="connsiteX16" fmla="*/ 1288374 w 1741017"/>
              <a:gd name="connsiteY16" fmla="*/ 213232 h 1698752"/>
              <a:gd name="connsiteX17" fmla="*/ 1273185 w 1741017"/>
              <a:gd name="connsiteY17" fmla="*/ 216269 h 1698752"/>
              <a:gd name="connsiteX18" fmla="*/ 1248882 w 1741017"/>
              <a:gd name="connsiteY18" fmla="*/ 243610 h 1698752"/>
              <a:gd name="connsiteX19" fmla="*/ 1245844 w 1741017"/>
              <a:gd name="connsiteY19" fmla="*/ 252724 h 1698752"/>
              <a:gd name="connsiteX20" fmla="*/ 1239768 w 1741017"/>
              <a:gd name="connsiteY20" fmla="*/ 264875 h 1698752"/>
              <a:gd name="connsiteX21" fmla="*/ 1236730 w 1741017"/>
              <a:gd name="connsiteY21" fmla="*/ 273989 h 1698752"/>
              <a:gd name="connsiteX22" fmla="*/ 1206352 w 1741017"/>
              <a:gd name="connsiteY22" fmla="*/ 295254 h 1698752"/>
              <a:gd name="connsiteX23" fmla="*/ 1188124 w 1741017"/>
              <a:gd name="connsiteY23" fmla="*/ 301330 h 1698752"/>
              <a:gd name="connsiteX24" fmla="*/ 1148632 w 1741017"/>
              <a:gd name="connsiteY24" fmla="*/ 304368 h 1698752"/>
              <a:gd name="connsiteX25" fmla="*/ 1115215 w 1741017"/>
              <a:gd name="connsiteY25" fmla="*/ 313481 h 1698752"/>
              <a:gd name="connsiteX26" fmla="*/ 1103064 w 1741017"/>
              <a:gd name="connsiteY26" fmla="*/ 316519 h 1698752"/>
              <a:gd name="connsiteX27" fmla="*/ 1093950 w 1741017"/>
              <a:gd name="connsiteY27" fmla="*/ 319557 h 1698752"/>
              <a:gd name="connsiteX28" fmla="*/ 1100026 w 1741017"/>
              <a:gd name="connsiteY28" fmla="*/ 337784 h 1698752"/>
              <a:gd name="connsiteX29" fmla="*/ 1106102 w 1741017"/>
              <a:gd name="connsiteY29" fmla="*/ 356012 h 1698752"/>
              <a:gd name="connsiteX30" fmla="*/ 1106102 w 1741017"/>
              <a:gd name="connsiteY30" fmla="*/ 404618 h 1698752"/>
              <a:gd name="connsiteX31" fmla="*/ 1090912 w 1741017"/>
              <a:gd name="connsiteY31" fmla="*/ 398542 h 1698752"/>
              <a:gd name="connsiteX32" fmla="*/ 1072685 w 1741017"/>
              <a:gd name="connsiteY32" fmla="*/ 374239 h 1698752"/>
              <a:gd name="connsiteX33" fmla="*/ 1060534 w 1741017"/>
              <a:gd name="connsiteY33" fmla="*/ 371201 h 1698752"/>
              <a:gd name="connsiteX34" fmla="*/ 1042307 w 1741017"/>
              <a:gd name="connsiteY34" fmla="*/ 377277 h 1698752"/>
              <a:gd name="connsiteX35" fmla="*/ 1030155 w 1741017"/>
              <a:gd name="connsiteY35" fmla="*/ 380315 h 1698752"/>
              <a:gd name="connsiteX36" fmla="*/ 1021041 w 1741017"/>
              <a:gd name="connsiteY36" fmla="*/ 392466 h 1698752"/>
              <a:gd name="connsiteX37" fmla="*/ 1002814 w 1741017"/>
              <a:gd name="connsiteY37" fmla="*/ 410693 h 1698752"/>
              <a:gd name="connsiteX38" fmla="*/ 999776 w 1741017"/>
              <a:gd name="connsiteY38" fmla="*/ 419807 h 1698752"/>
              <a:gd name="connsiteX39" fmla="*/ 1002814 w 1741017"/>
              <a:gd name="connsiteY39" fmla="*/ 492716 h 1698752"/>
              <a:gd name="connsiteX40" fmla="*/ 1008890 w 1741017"/>
              <a:gd name="connsiteY40" fmla="*/ 510943 h 1698752"/>
              <a:gd name="connsiteX41" fmla="*/ 1018004 w 1741017"/>
              <a:gd name="connsiteY41" fmla="*/ 523095 h 1698752"/>
              <a:gd name="connsiteX42" fmla="*/ 1024079 w 1741017"/>
              <a:gd name="connsiteY42" fmla="*/ 611193 h 1698752"/>
              <a:gd name="connsiteX43" fmla="*/ 1030155 w 1741017"/>
              <a:gd name="connsiteY43" fmla="*/ 623345 h 1698752"/>
              <a:gd name="connsiteX44" fmla="*/ 1036231 w 1741017"/>
              <a:gd name="connsiteY44" fmla="*/ 653723 h 1698752"/>
              <a:gd name="connsiteX45" fmla="*/ 1039269 w 1741017"/>
              <a:gd name="connsiteY45" fmla="*/ 668913 h 1698752"/>
              <a:gd name="connsiteX46" fmla="*/ 1036231 w 1741017"/>
              <a:gd name="connsiteY46" fmla="*/ 678026 h 1698752"/>
              <a:gd name="connsiteX47" fmla="*/ 1021041 w 1741017"/>
              <a:gd name="connsiteY47" fmla="*/ 684102 h 1698752"/>
              <a:gd name="connsiteX48" fmla="*/ 987625 w 1741017"/>
              <a:gd name="connsiteY48" fmla="*/ 693216 h 1698752"/>
              <a:gd name="connsiteX49" fmla="*/ 945095 w 1741017"/>
              <a:gd name="connsiteY49" fmla="*/ 705367 h 1698752"/>
              <a:gd name="connsiteX50" fmla="*/ 929905 w 1741017"/>
              <a:gd name="connsiteY50" fmla="*/ 714481 h 1698752"/>
              <a:gd name="connsiteX51" fmla="*/ 914716 w 1741017"/>
              <a:gd name="connsiteY51" fmla="*/ 726632 h 1698752"/>
              <a:gd name="connsiteX52" fmla="*/ 890413 w 1741017"/>
              <a:gd name="connsiteY52" fmla="*/ 735746 h 1698752"/>
              <a:gd name="connsiteX53" fmla="*/ 872186 w 1741017"/>
              <a:gd name="connsiteY53" fmla="*/ 753973 h 1698752"/>
              <a:gd name="connsiteX54" fmla="*/ 853958 w 1741017"/>
              <a:gd name="connsiteY54" fmla="*/ 772200 h 1698752"/>
              <a:gd name="connsiteX55" fmla="*/ 829655 w 1741017"/>
              <a:gd name="connsiteY55" fmla="*/ 781314 h 1698752"/>
              <a:gd name="connsiteX56" fmla="*/ 817504 w 1741017"/>
              <a:gd name="connsiteY56" fmla="*/ 787390 h 1698752"/>
              <a:gd name="connsiteX57" fmla="*/ 802314 w 1741017"/>
              <a:gd name="connsiteY57" fmla="*/ 793465 h 1698752"/>
              <a:gd name="connsiteX58" fmla="*/ 793201 w 1741017"/>
              <a:gd name="connsiteY58" fmla="*/ 799541 h 1698752"/>
              <a:gd name="connsiteX59" fmla="*/ 762822 w 1741017"/>
              <a:gd name="connsiteY59" fmla="*/ 814731 h 1698752"/>
              <a:gd name="connsiteX60" fmla="*/ 747633 w 1741017"/>
              <a:gd name="connsiteY60" fmla="*/ 805617 h 1698752"/>
              <a:gd name="connsiteX61" fmla="*/ 683837 w 1741017"/>
              <a:gd name="connsiteY61" fmla="*/ 808655 h 1698752"/>
              <a:gd name="connsiteX62" fmla="*/ 674724 w 1741017"/>
              <a:gd name="connsiteY62" fmla="*/ 811693 h 1698752"/>
              <a:gd name="connsiteX63" fmla="*/ 665610 w 1741017"/>
              <a:gd name="connsiteY63" fmla="*/ 817768 h 1698752"/>
              <a:gd name="connsiteX64" fmla="*/ 656497 w 1741017"/>
              <a:gd name="connsiteY64" fmla="*/ 796503 h 1698752"/>
              <a:gd name="connsiteX65" fmla="*/ 650421 w 1741017"/>
              <a:gd name="connsiteY65" fmla="*/ 769162 h 1698752"/>
              <a:gd name="connsiteX66" fmla="*/ 647383 w 1741017"/>
              <a:gd name="connsiteY66" fmla="*/ 757011 h 1698752"/>
              <a:gd name="connsiteX67" fmla="*/ 629156 w 1741017"/>
              <a:gd name="connsiteY67" fmla="*/ 723594 h 1698752"/>
              <a:gd name="connsiteX68" fmla="*/ 610928 w 1741017"/>
              <a:gd name="connsiteY68" fmla="*/ 714481 h 1698752"/>
              <a:gd name="connsiteX69" fmla="*/ 598777 w 1741017"/>
              <a:gd name="connsiteY69" fmla="*/ 708405 h 1698752"/>
              <a:gd name="connsiteX70" fmla="*/ 556247 w 1741017"/>
              <a:gd name="connsiteY70" fmla="*/ 668913 h 1698752"/>
              <a:gd name="connsiteX71" fmla="*/ 541057 w 1741017"/>
              <a:gd name="connsiteY71" fmla="*/ 653723 h 1698752"/>
              <a:gd name="connsiteX72" fmla="*/ 534982 w 1741017"/>
              <a:gd name="connsiteY72" fmla="*/ 644610 h 1698752"/>
              <a:gd name="connsiteX73" fmla="*/ 522830 w 1741017"/>
              <a:gd name="connsiteY73" fmla="*/ 641572 h 1698752"/>
              <a:gd name="connsiteX74" fmla="*/ 471186 w 1741017"/>
              <a:gd name="connsiteY74" fmla="*/ 647648 h 1698752"/>
              <a:gd name="connsiteX75" fmla="*/ 465110 w 1741017"/>
              <a:gd name="connsiteY75" fmla="*/ 681064 h 1698752"/>
              <a:gd name="connsiteX76" fmla="*/ 468148 w 1741017"/>
              <a:gd name="connsiteY76" fmla="*/ 690178 h 1698752"/>
              <a:gd name="connsiteX77" fmla="*/ 434732 w 1741017"/>
              <a:gd name="connsiteY77" fmla="*/ 687140 h 1698752"/>
              <a:gd name="connsiteX78" fmla="*/ 428656 w 1741017"/>
              <a:gd name="connsiteY78" fmla="*/ 674988 h 1698752"/>
              <a:gd name="connsiteX79" fmla="*/ 422580 w 1741017"/>
              <a:gd name="connsiteY79" fmla="*/ 659799 h 1698752"/>
              <a:gd name="connsiteX80" fmla="*/ 413467 w 1741017"/>
              <a:gd name="connsiteY80" fmla="*/ 653723 h 1698752"/>
              <a:gd name="connsiteX81" fmla="*/ 361823 w 1741017"/>
              <a:gd name="connsiteY81" fmla="*/ 656761 h 1698752"/>
              <a:gd name="connsiteX82" fmla="*/ 380050 w 1741017"/>
              <a:gd name="connsiteY82" fmla="*/ 729670 h 1698752"/>
              <a:gd name="connsiteX83" fmla="*/ 386126 w 1741017"/>
              <a:gd name="connsiteY83" fmla="*/ 738784 h 1698752"/>
              <a:gd name="connsiteX84" fmla="*/ 395239 w 1741017"/>
              <a:gd name="connsiteY84" fmla="*/ 753973 h 1698752"/>
              <a:gd name="connsiteX85" fmla="*/ 401315 w 1741017"/>
              <a:gd name="connsiteY85" fmla="*/ 772200 h 1698752"/>
              <a:gd name="connsiteX86" fmla="*/ 380050 w 1741017"/>
              <a:gd name="connsiteY86" fmla="*/ 784352 h 1698752"/>
              <a:gd name="connsiteX87" fmla="*/ 358785 w 1741017"/>
              <a:gd name="connsiteY87" fmla="*/ 793465 h 1698752"/>
              <a:gd name="connsiteX88" fmla="*/ 334482 w 1741017"/>
              <a:gd name="connsiteY88" fmla="*/ 796503 h 1698752"/>
              <a:gd name="connsiteX89" fmla="*/ 310179 w 1741017"/>
              <a:gd name="connsiteY89" fmla="*/ 808655 h 1698752"/>
              <a:gd name="connsiteX90" fmla="*/ 307141 w 1741017"/>
              <a:gd name="connsiteY90" fmla="*/ 826882 h 1698752"/>
              <a:gd name="connsiteX91" fmla="*/ 304103 w 1741017"/>
              <a:gd name="connsiteY91" fmla="*/ 839034 h 1698752"/>
              <a:gd name="connsiteX92" fmla="*/ 288914 w 1741017"/>
              <a:gd name="connsiteY92" fmla="*/ 845109 h 1698752"/>
              <a:gd name="connsiteX93" fmla="*/ 279800 w 1741017"/>
              <a:gd name="connsiteY93" fmla="*/ 854223 h 1698752"/>
              <a:gd name="connsiteX94" fmla="*/ 270687 w 1741017"/>
              <a:gd name="connsiteY94" fmla="*/ 857261 h 1698752"/>
              <a:gd name="connsiteX95" fmla="*/ 264611 w 1741017"/>
              <a:gd name="connsiteY95" fmla="*/ 866374 h 1698752"/>
              <a:gd name="connsiteX96" fmla="*/ 255497 w 1741017"/>
              <a:gd name="connsiteY96" fmla="*/ 869412 h 1698752"/>
              <a:gd name="connsiteX97" fmla="*/ 243346 w 1741017"/>
              <a:gd name="connsiteY97" fmla="*/ 875488 h 1698752"/>
              <a:gd name="connsiteX98" fmla="*/ 200815 w 1741017"/>
              <a:gd name="connsiteY98" fmla="*/ 872450 h 1698752"/>
              <a:gd name="connsiteX99" fmla="*/ 191702 w 1741017"/>
              <a:gd name="connsiteY99" fmla="*/ 866374 h 1698752"/>
              <a:gd name="connsiteX100" fmla="*/ 130944 w 1741017"/>
              <a:gd name="connsiteY100" fmla="*/ 872450 h 1698752"/>
              <a:gd name="connsiteX101" fmla="*/ 97528 w 1741017"/>
              <a:gd name="connsiteY101" fmla="*/ 884602 h 1698752"/>
              <a:gd name="connsiteX102" fmla="*/ 82338 w 1741017"/>
              <a:gd name="connsiteY102" fmla="*/ 893715 h 1698752"/>
              <a:gd name="connsiteX103" fmla="*/ 70187 w 1741017"/>
              <a:gd name="connsiteY103" fmla="*/ 899791 h 1698752"/>
              <a:gd name="connsiteX104" fmla="*/ 42846 w 1741017"/>
              <a:gd name="connsiteY104" fmla="*/ 914980 h 1698752"/>
              <a:gd name="connsiteX105" fmla="*/ 33732 w 1741017"/>
              <a:gd name="connsiteY105" fmla="*/ 921056 h 1698752"/>
              <a:gd name="connsiteX106" fmla="*/ 30695 w 1741017"/>
              <a:gd name="connsiteY106" fmla="*/ 933208 h 1698752"/>
              <a:gd name="connsiteX107" fmla="*/ 27657 w 1741017"/>
              <a:gd name="connsiteY107" fmla="*/ 942321 h 1698752"/>
              <a:gd name="connsiteX108" fmla="*/ 21581 w 1741017"/>
              <a:gd name="connsiteY108" fmla="*/ 966624 h 1698752"/>
              <a:gd name="connsiteX109" fmla="*/ 36770 w 1741017"/>
              <a:gd name="connsiteY109" fmla="*/ 990927 h 1698752"/>
              <a:gd name="connsiteX110" fmla="*/ 51960 w 1741017"/>
              <a:gd name="connsiteY110" fmla="*/ 1024344 h 1698752"/>
              <a:gd name="connsiteX111" fmla="*/ 54998 w 1741017"/>
              <a:gd name="connsiteY111" fmla="*/ 1039533 h 1698752"/>
              <a:gd name="connsiteX112" fmla="*/ 64111 w 1741017"/>
              <a:gd name="connsiteY112" fmla="*/ 1051685 h 1698752"/>
              <a:gd name="connsiteX113" fmla="*/ 64111 w 1741017"/>
              <a:gd name="connsiteY113" fmla="*/ 1106366 h 1698752"/>
              <a:gd name="connsiteX114" fmla="*/ 58035 w 1741017"/>
              <a:gd name="connsiteY114" fmla="*/ 1115480 h 1698752"/>
              <a:gd name="connsiteX115" fmla="*/ 54998 w 1741017"/>
              <a:gd name="connsiteY115" fmla="*/ 1127632 h 1698752"/>
              <a:gd name="connsiteX116" fmla="*/ 48922 w 1741017"/>
              <a:gd name="connsiteY116" fmla="*/ 1139783 h 1698752"/>
              <a:gd name="connsiteX117" fmla="*/ 42846 w 1741017"/>
              <a:gd name="connsiteY117" fmla="*/ 1276487 h 1698752"/>
              <a:gd name="connsiteX118" fmla="*/ 33732 w 1741017"/>
              <a:gd name="connsiteY118" fmla="*/ 1303828 h 1698752"/>
              <a:gd name="connsiteX119" fmla="*/ 15505 w 1741017"/>
              <a:gd name="connsiteY119" fmla="*/ 1312942 h 1698752"/>
              <a:gd name="connsiteX120" fmla="*/ 3354 w 1741017"/>
              <a:gd name="connsiteY120" fmla="*/ 1322055 h 1698752"/>
              <a:gd name="connsiteX121" fmla="*/ 3354 w 1741017"/>
              <a:gd name="connsiteY121" fmla="*/ 1343321 h 1698752"/>
              <a:gd name="connsiteX122" fmla="*/ 12467 w 1741017"/>
              <a:gd name="connsiteY122" fmla="*/ 1349396 h 1698752"/>
              <a:gd name="connsiteX123" fmla="*/ 15505 w 1741017"/>
              <a:gd name="connsiteY123" fmla="*/ 1358510 h 1698752"/>
              <a:gd name="connsiteX124" fmla="*/ 24619 w 1741017"/>
              <a:gd name="connsiteY124" fmla="*/ 1361548 h 1698752"/>
              <a:gd name="connsiteX125" fmla="*/ 39808 w 1741017"/>
              <a:gd name="connsiteY125" fmla="*/ 1364586 h 1698752"/>
              <a:gd name="connsiteX126" fmla="*/ 51960 w 1741017"/>
              <a:gd name="connsiteY126" fmla="*/ 1367624 h 1698752"/>
              <a:gd name="connsiteX127" fmla="*/ 112717 w 1741017"/>
              <a:gd name="connsiteY127" fmla="*/ 1373699 h 1698752"/>
              <a:gd name="connsiteX128" fmla="*/ 197778 w 1741017"/>
              <a:gd name="connsiteY128" fmla="*/ 1379775 h 1698752"/>
              <a:gd name="connsiteX129" fmla="*/ 209929 w 1741017"/>
              <a:gd name="connsiteY129" fmla="*/ 1382813 h 1698752"/>
              <a:gd name="connsiteX130" fmla="*/ 231194 w 1741017"/>
              <a:gd name="connsiteY130" fmla="*/ 1398002 h 1698752"/>
              <a:gd name="connsiteX131" fmla="*/ 243346 w 1741017"/>
              <a:gd name="connsiteY131" fmla="*/ 1401040 h 1698752"/>
              <a:gd name="connsiteX132" fmla="*/ 252459 w 1741017"/>
              <a:gd name="connsiteY132" fmla="*/ 1404078 h 1698752"/>
              <a:gd name="connsiteX133" fmla="*/ 264611 w 1741017"/>
              <a:gd name="connsiteY133" fmla="*/ 1410154 h 1698752"/>
              <a:gd name="connsiteX134" fmla="*/ 304103 w 1741017"/>
              <a:gd name="connsiteY134" fmla="*/ 1413192 h 1698752"/>
              <a:gd name="connsiteX135" fmla="*/ 313217 w 1741017"/>
              <a:gd name="connsiteY135" fmla="*/ 1422305 h 1698752"/>
              <a:gd name="connsiteX136" fmla="*/ 343596 w 1741017"/>
              <a:gd name="connsiteY136" fmla="*/ 1455722 h 1698752"/>
              <a:gd name="connsiteX137" fmla="*/ 355747 w 1741017"/>
              <a:gd name="connsiteY137" fmla="*/ 1461798 h 1698752"/>
              <a:gd name="connsiteX138" fmla="*/ 367899 w 1741017"/>
              <a:gd name="connsiteY138" fmla="*/ 1470911 h 1698752"/>
              <a:gd name="connsiteX139" fmla="*/ 398277 w 1741017"/>
              <a:gd name="connsiteY139" fmla="*/ 1476987 h 1698752"/>
              <a:gd name="connsiteX140" fmla="*/ 410429 w 1741017"/>
              <a:gd name="connsiteY140" fmla="*/ 1504328 h 1698752"/>
              <a:gd name="connsiteX141" fmla="*/ 437770 w 1741017"/>
              <a:gd name="connsiteY141" fmla="*/ 1513442 h 1698752"/>
              <a:gd name="connsiteX142" fmla="*/ 468148 w 1741017"/>
              <a:gd name="connsiteY142" fmla="*/ 1522555 h 1698752"/>
              <a:gd name="connsiteX143" fmla="*/ 489413 w 1741017"/>
              <a:gd name="connsiteY143" fmla="*/ 1543820 h 1698752"/>
              <a:gd name="connsiteX144" fmla="*/ 513716 w 1741017"/>
              <a:gd name="connsiteY144" fmla="*/ 1559010 h 1698752"/>
              <a:gd name="connsiteX145" fmla="*/ 534982 w 1741017"/>
              <a:gd name="connsiteY145" fmla="*/ 1580275 h 1698752"/>
              <a:gd name="connsiteX146" fmla="*/ 541057 w 1741017"/>
              <a:gd name="connsiteY146" fmla="*/ 1589388 h 1698752"/>
              <a:gd name="connsiteX147" fmla="*/ 565360 w 1741017"/>
              <a:gd name="connsiteY147" fmla="*/ 1604578 h 1698752"/>
              <a:gd name="connsiteX148" fmla="*/ 598777 w 1741017"/>
              <a:gd name="connsiteY148" fmla="*/ 1610653 h 1698752"/>
              <a:gd name="connsiteX149" fmla="*/ 635231 w 1741017"/>
              <a:gd name="connsiteY149" fmla="*/ 1625843 h 1698752"/>
              <a:gd name="connsiteX150" fmla="*/ 650421 w 1741017"/>
              <a:gd name="connsiteY150" fmla="*/ 1628881 h 1698752"/>
              <a:gd name="connsiteX151" fmla="*/ 668648 w 1741017"/>
              <a:gd name="connsiteY151" fmla="*/ 1631919 h 1698752"/>
              <a:gd name="connsiteX152" fmla="*/ 705103 w 1741017"/>
              <a:gd name="connsiteY152" fmla="*/ 1644070 h 1698752"/>
              <a:gd name="connsiteX153" fmla="*/ 714216 w 1741017"/>
              <a:gd name="connsiteY153" fmla="*/ 1647108 h 1698752"/>
              <a:gd name="connsiteX154" fmla="*/ 729406 w 1741017"/>
              <a:gd name="connsiteY154" fmla="*/ 1662297 h 1698752"/>
              <a:gd name="connsiteX155" fmla="*/ 744595 w 1741017"/>
              <a:gd name="connsiteY155" fmla="*/ 1671411 h 1698752"/>
              <a:gd name="connsiteX156" fmla="*/ 765860 w 1741017"/>
              <a:gd name="connsiteY156" fmla="*/ 1674449 h 1698752"/>
              <a:gd name="connsiteX157" fmla="*/ 808390 w 1741017"/>
              <a:gd name="connsiteY157" fmla="*/ 1677487 h 1698752"/>
              <a:gd name="connsiteX158" fmla="*/ 835731 w 1741017"/>
              <a:gd name="connsiteY158" fmla="*/ 1680525 h 1698752"/>
              <a:gd name="connsiteX159" fmla="*/ 847883 w 1741017"/>
              <a:gd name="connsiteY159" fmla="*/ 1683562 h 1698752"/>
              <a:gd name="connsiteX160" fmla="*/ 856996 w 1741017"/>
              <a:gd name="connsiteY160" fmla="*/ 1686600 h 1698752"/>
              <a:gd name="connsiteX161" fmla="*/ 945095 w 1741017"/>
              <a:gd name="connsiteY161" fmla="*/ 1689638 h 1698752"/>
              <a:gd name="connsiteX162" fmla="*/ 969398 w 1741017"/>
              <a:gd name="connsiteY162" fmla="*/ 1692676 h 1698752"/>
              <a:gd name="connsiteX163" fmla="*/ 996738 w 1741017"/>
              <a:gd name="connsiteY163" fmla="*/ 1695714 h 1698752"/>
              <a:gd name="connsiteX164" fmla="*/ 1008890 w 1741017"/>
              <a:gd name="connsiteY164" fmla="*/ 1698752 h 1698752"/>
              <a:gd name="connsiteX165" fmla="*/ 1254958 w 1741017"/>
              <a:gd name="connsiteY165" fmla="*/ 1695714 h 1698752"/>
              <a:gd name="connsiteX166" fmla="*/ 1264071 w 1741017"/>
              <a:gd name="connsiteY166" fmla="*/ 1686600 h 1698752"/>
              <a:gd name="connsiteX167" fmla="*/ 1276223 w 1741017"/>
              <a:gd name="connsiteY167" fmla="*/ 1680525 h 1698752"/>
              <a:gd name="connsiteX168" fmla="*/ 1285336 w 1741017"/>
              <a:gd name="connsiteY168" fmla="*/ 1671411 h 1698752"/>
              <a:gd name="connsiteX169" fmla="*/ 1294450 w 1741017"/>
              <a:gd name="connsiteY169" fmla="*/ 1665335 h 1698752"/>
              <a:gd name="connsiteX170" fmla="*/ 1312677 w 1741017"/>
              <a:gd name="connsiteY170" fmla="*/ 1647108 h 1698752"/>
              <a:gd name="connsiteX171" fmla="*/ 1315715 w 1741017"/>
              <a:gd name="connsiteY171" fmla="*/ 1634956 h 1698752"/>
              <a:gd name="connsiteX172" fmla="*/ 1321791 w 1741017"/>
              <a:gd name="connsiteY172" fmla="*/ 1616729 h 1698752"/>
              <a:gd name="connsiteX173" fmla="*/ 1312677 w 1741017"/>
              <a:gd name="connsiteY173" fmla="*/ 1595464 h 1698752"/>
              <a:gd name="connsiteX174" fmla="*/ 1303564 w 1741017"/>
              <a:gd name="connsiteY174" fmla="*/ 1534707 h 1698752"/>
              <a:gd name="connsiteX175" fmla="*/ 1306602 w 1741017"/>
              <a:gd name="connsiteY175" fmla="*/ 1473949 h 1698752"/>
              <a:gd name="connsiteX176" fmla="*/ 1315715 w 1741017"/>
              <a:gd name="connsiteY176" fmla="*/ 1461798 h 1698752"/>
              <a:gd name="connsiteX177" fmla="*/ 1318753 w 1741017"/>
              <a:gd name="connsiteY177" fmla="*/ 1452684 h 1698752"/>
              <a:gd name="connsiteX178" fmla="*/ 1361283 w 1741017"/>
              <a:gd name="connsiteY178" fmla="*/ 1416230 h 1698752"/>
              <a:gd name="connsiteX179" fmla="*/ 1370397 w 1741017"/>
              <a:gd name="connsiteY179" fmla="*/ 1413192 h 1698752"/>
              <a:gd name="connsiteX180" fmla="*/ 1379510 w 1741017"/>
              <a:gd name="connsiteY180" fmla="*/ 1385851 h 1698752"/>
              <a:gd name="connsiteX181" fmla="*/ 1391662 w 1741017"/>
              <a:gd name="connsiteY181" fmla="*/ 1373699 h 1698752"/>
              <a:gd name="connsiteX182" fmla="*/ 1406851 w 1741017"/>
              <a:gd name="connsiteY182" fmla="*/ 1367624 h 1698752"/>
              <a:gd name="connsiteX183" fmla="*/ 1443306 w 1741017"/>
              <a:gd name="connsiteY183" fmla="*/ 1355472 h 1698752"/>
              <a:gd name="connsiteX184" fmla="*/ 1449382 w 1741017"/>
              <a:gd name="connsiteY184" fmla="*/ 1343321 h 1698752"/>
              <a:gd name="connsiteX185" fmla="*/ 1458495 w 1741017"/>
              <a:gd name="connsiteY185" fmla="*/ 1325093 h 1698752"/>
              <a:gd name="connsiteX186" fmla="*/ 1467609 w 1741017"/>
              <a:gd name="connsiteY186" fmla="*/ 1322055 h 1698752"/>
              <a:gd name="connsiteX187" fmla="*/ 1476722 w 1741017"/>
              <a:gd name="connsiteY187" fmla="*/ 1315980 h 1698752"/>
              <a:gd name="connsiteX188" fmla="*/ 1497988 w 1741017"/>
              <a:gd name="connsiteY188" fmla="*/ 1300790 h 1698752"/>
              <a:gd name="connsiteX189" fmla="*/ 1519253 w 1741017"/>
              <a:gd name="connsiteY189" fmla="*/ 1285601 h 1698752"/>
              <a:gd name="connsiteX190" fmla="*/ 1525328 w 1741017"/>
              <a:gd name="connsiteY190" fmla="*/ 1276487 h 1698752"/>
              <a:gd name="connsiteX191" fmla="*/ 1534442 w 1741017"/>
              <a:gd name="connsiteY191" fmla="*/ 1267374 h 1698752"/>
              <a:gd name="connsiteX192" fmla="*/ 1549631 w 1741017"/>
              <a:gd name="connsiteY192" fmla="*/ 1252184 h 1698752"/>
              <a:gd name="connsiteX193" fmla="*/ 1564821 w 1741017"/>
              <a:gd name="connsiteY193" fmla="*/ 1233957 h 1698752"/>
              <a:gd name="connsiteX194" fmla="*/ 1570897 w 1741017"/>
              <a:gd name="connsiteY194" fmla="*/ 1224844 h 1698752"/>
              <a:gd name="connsiteX195" fmla="*/ 1592162 w 1741017"/>
              <a:gd name="connsiteY195" fmla="*/ 1185351 h 1698752"/>
              <a:gd name="connsiteX196" fmla="*/ 1613427 w 1741017"/>
              <a:gd name="connsiteY196" fmla="*/ 1158010 h 1698752"/>
              <a:gd name="connsiteX197" fmla="*/ 1616465 w 1741017"/>
              <a:gd name="connsiteY197" fmla="*/ 1145859 h 1698752"/>
              <a:gd name="connsiteX198" fmla="*/ 1619503 w 1741017"/>
              <a:gd name="connsiteY198" fmla="*/ 1130669 h 1698752"/>
              <a:gd name="connsiteX199" fmla="*/ 1631654 w 1741017"/>
              <a:gd name="connsiteY199" fmla="*/ 1097253 h 1698752"/>
              <a:gd name="connsiteX200" fmla="*/ 1646843 w 1741017"/>
              <a:gd name="connsiteY200" fmla="*/ 1075988 h 1698752"/>
              <a:gd name="connsiteX201" fmla="*/ 1643806 w 1741017"/>
              <a:gd name="connsiteY201" fmla="*/ 1000041 h 1698752"/>
              <a:gd name="connsiteX202" fmla="*/ 1607351 w 1741017"/>
              <a:gd name="connsiteY202" fmla="*/ 993965 h 1698752"/>
              <a:gd name="connsiteX203" fmla="*/ 1592162 w 1741017"/>
              <a:gd name="connsiteY203" fmla="*/ 984852 h 1698752"/>
              <a:gd name="connsiteX204" fmla="*/ 1567859 w 1741017"/>
              <a:gd name="connsiteY204" fmla="*/ 966624 h 1698752"/>
              <a:gd name="connsiteX205" fmla="*/ 1549631 w 1741017"/>
              <a:gd name="connsiteY205" fmla="*/ 954473 h 1698752"/>
              <a:gd name="connsiteX206" fmla="*/ 1540518 w 1741017"/>
              <a:gd name="connsiteY206" fmla="*/ 948397 h 1698752"/>
              <a:gd name="connsiteX207" fmla="*/ 1513177 w 1741017"/>
              <a:gd name="connsiteY207" fmla="*/ 908905 h 1698752"/>
              <a:gd name="connsiteX208" fmla="*/ 1504063 w 1741017"/>
              <a:gd name="connsiteY208" fmla="*/ 896753 h 1698752"/>
              <a:gd name="connsiteX209" fmla="*/ 1491912 w 1741017"/>
              <a:gd name="connsiteY209" fmla="*/ 875488 h 1698752"/>
              <a:gd name="connsiteX210" fmla="*/ 1482798 w 1741017"/>
              <a:gd name="connsiteY210" fmla="*/ 872450 h 1698752"/>
              <a:gd name="connsiteX211" fmla="*/ 1452419 w 1741017"/>
              <a:gd name="connsiteY211" fmla="*/ 845109 h 1698752"/>
              <a:gd name="connsiteX212" fmla="*/ 1443306 w 1741017"/>
              <a:gd name="connsiteY212" fmla="*/ 842071 h 1698752"/>
              <a:gd name="connsiteX213" fmla="*/ 1425079 w 1741017"/>
              <a:gd name="connsiteY213" fmla="*/ 826882 h 1698752"/>
              <a:gd name="connsiteX214" fmla="*/ 1409889 w 1741017"/>
              <a:gd name="connsiteY214" fmla="*/ 820806 h 1698752"/>
              <a:gd name="connsiteX215" fmla="*/ 1400776 w 1741017"/>
              <a:gd name="connsiteY215" fmla="*/ 811693 h 1698752"/>
              <a:gd name="connsiteX216" fmla="*/ 1373435 w 1741017"/>
              <a:gd name="connsiteY216" fmla="*/ 790428 h 1698752"/>
              <a:gd name="connsiteX217" fmla="*/ 1343056 w 1741017"/>
              <a:gd name="connsiteY217" fmla="*/ 757011 h 1698752"/>
              <a:gd name="connsiteX218" fmla="*/ 1321791 w 1741017"/>
              <a:gd name="connsiteY218" fmla="*/ 741822 h 1698752"/>
              <a:gd name="connsiteX219" fmla="*/ 1303564 w 1741017"/>
              <a:gd name="connsiteY219" fmla="*/ 729670 h 1698752"/>
              <a:gd name="connsiteX220" fmla="*/ 1294450 w 1741017"/>
              <a:gd name="connsiteY220" fmla="*/ 717519 h 1698752"/>
              <a:gd name="connsiteX221" fmla="*/ 1270147 w 1741017"/>
              <a:gd name="connsiteY221" fmla="*/ 674988 h 1698752"/>
              <a:gd name="connsiteX222" fmla="*/ 1261033 w 1741017"/>
              <a:gd name="connsiteY222" fmla="*/ 641572 h 1698752"/>
              <a:gd name="connsiteX223" fmla="*/ 1254958 w 1741017"/>
              <a:gd name="connsiteY223" fmla="*/ 611193 h 1698752"/>
              <a:gd name="connsiteX224" fmla="*/ 1245844 w 1741017"/>
              <a:gd name="connsiteY224" fmla="*/ 565625 h 1698752"/>
              <a:gd name="connsiteX225" fmla="*/ 1248882 w 1741017"/>
              <a:gd name="connsiteY225" fmla="*/ 510943 h 1698752"/>
              <a:gd name="connsiteX226" fmla="*/ 1257996 w 1741017"/>
              <a:gd name="connsiteY226" fmla="*/ 507905 h 1698752"/>
              <a:gd name="connsiteX227" fmla="*/ 1273185 w 1741017"/>
              <a:gd name="connsiteY227" fmla="*/ 504867 h 1698752"/>
              <a:gd name="connsiteX228" fmla="*/ 1303564 w 1741017"/>
              <a:gd name="connsiteY228" fmla="*/ 498792 h 1698752"/>
              <a:gd name="connsiteX229" fmla="*/ 1318753 w 1741017"/>
              <a:gd name="connsiteY229" fmla="*/ 492716 h 1698752"/>
              <a:gd name="connsiteX230" fmla="*/ 1336980 w 1741017"/>
              <a:gd name="connsiteY230" fmla="*/ 483602 h 1698752"/>
              <a:gd name="connsiteX231" fmla="*/ 1361283 w 1741017"/>
              <a:gd name="connsiteY231" fmla="*/ 480564 h 1698752"/>
              <a:gd name="connsiteX232" fmla="*/ 1376473 w 1741017"/>
              <a:gd name="connsiteY232" fmla="*/ 471451 h 1698752"/>
              <a:gd name="connsiteX233" fmla="*/ 1409889 w 1741017"/>
              <a:gd name="connsiteY233" fmla="*/ 462337 h 1698752"/>
              <a:gd name="connsiteX234" fmla="*/ 1422041 w 1741017"/>
              <a:gd name="connsiteY234" fmla="*/ 456261 h 1698752"/>
              <a:gd name="connsiteX235" fmla="*/ 1431154 w 1741017"/>
              <a:gd name="connsiteY235" fmla="*/ 434996 h 1698752"/>
              <a:gd name="connsiteX236" fmla="*/ 1449382 w 1741017"/>
              <a:gd name="connsiteY236" fmla="*/ 401580 h 1698752"/>
              <a:gd name="connsiteX237" fmla="*/ 1458495 w 1741017"/>
              <a:gd name="connsiteY237" fmla="*/ 392466 h 1698752"/>
              <a:gd name="connsiteX238" fmla="*/ 1470647 w 1741017"/>
              <a:gd name="connsiteY238" fmla="*/ 383352 h 1698752"/>
              <a:gd name="connsiteX239" fmla="*/ 1482798 w 1741017"/>
              <a:gd name="connsiteY239" fmla="*/ 380315 h 1698752"/>
              <a:gd name="connsiteX240" fmla="*/ 1494950 w 1741017"/>
              <a:gd name="connsiteY240" fmla="*/ 374239 h 1698752"/>
              <a:gd name="connsiteX241" fmla="*/ 1504063 w 1741017"/>
              <a:gd name="connsiteY241" fmla="*/ 368163 h 1698752"/>
              <a:gd name="connsiteX242" fmla="*/ 1519253 w 1741017"/>
              <a:gd name="connsiteY242" fmla="*/ 365125 h 1698752"/>
              <a:gd name="connsiteX243" fmla="*/ 1534442 w 1741017"/>
              <a:gd name="connsiteY243" fmla="*/ 356012 h 1698752"/>
              <a:gd name="connsiteX244" fmla="*/ 1583510 w 1741017"/>
              <a:gd name="connsiteY244" fmla="*/ 365948 h 1698752"/>
              <a:gd name="connsiteX245" fmla="*/ 1698487 w 1741017"/>
              <a:gd name="connsiteY245" fmla="*/ 343860 h 1698752"/>
              <a:gd name="connsiteX246" fmla="*/ 1707601 w 1741017"/>
              <a:gd name="connsiteY246" fmla="*/ 340822 h 1698752"/>
              <a:gd name="connsiteX247" fmla="*/ 1728866 w 1741017"/>
              <a:gd name="connsiteY247" fmla="*/ 325633 h 1698752"/>
              <a:gd name="connsiteX248" fmla="*/ 1731904 w 1741017"/>
              <a:gd name="connsiteY248" fmla="*/ 316519 h 1698752"/>
              <a:gd name="connsiteX249" fmla="*/ 1737980 w 1741017"/>
              <a:gd name="connsiteY249" fmla="*/ 301330 h 1698752"/>
              <a:gd name="connsiteX250" fmla="*/ 1741017 w 1741017"/>
              <a:gd name="connsiteY250" fmla="*/ 280065 h 1698752"/>
              <a:gd name="connsiteX251" fmla="*/ 1731904 w 1741017"/>
              <a:gd name="connsiteY251" fmla="*/ 240572 h 1698752"/>
              <a:gd name="connsiteX252" fmla="*/ 1722790 w 1741017"/>
              <a:gd name="connsiteY252" fmla="*/ 219307 h 1698752"/>
              <a:gd name="connsiteX253" fmla="*/ 1719752 w 1741017"/>
              <a:gd name="connsiteY253" fmla="*/ 201080 h 1698752"/>
              <a:gd name="connsiteX254" fmla="*/ 1716714 w 1741017"/>
              <a:gd name="connsiteY254" fmla="*/ 191966 h 1698752"/>
              <a:gd name="connsiteX255" fmla="*/ 1701525 w 1741017"/>
              <a:gd name="connsiteY255" fmla="*/ 152474 h 1698752"/>
              <a:gd name="connsiteX256" fmla="*/ 1698487 w 1741017"/>
              <a:gd name="connsiteY256" fmla="*/ 143360 h 1698752"/>
              <a:gd name="connsiteX257" fmla="*/ 1683298 w 1741017"/>
              <a:gd name="connsiteY257" fmla="*/ 125133 h 1698752"/>
              <a:gd name="connsiteX258" fmla="*/ 1674184 w 1741017"/>
              <a:gd name="connsiteY258" fmla="*/ 112982 h 1698752"/>
              <a:gd name="connsiteX259" fmla="*/ 1662033 w 1741017"/>
              <a:gd name="connsiteY259" fmla="*/ 100830 h 1698752"/>
              <a:gd name="connsiteX260" fmla="*/ 1649881 w 1741017"/>
              <a:gd name="connsiteY260" fmla="*/ 82603 h 1698752"/>
              <a:gd name="connsiteX261" fmla="*/ 1640768 w 1741017"/>
              <a:gd name="connsiteY261" fmla="*/ 73489 h 1698752"/>
              <a:gd name="connsiteX262" fmla="*/ 1634692 w 1741017"/>
              <a:gd name="connsiteY262" fmla="*/ 64376 h 1698752"/>
              <a:gd name="connsiteX263" fmla="*/ 1601275 w 1741017"/>
              <a:gd name="connsiteY263" fmla="*/ 46149 h 1698752"/>
              <a:gd name="connsiteX264" fmla="*/ 1615433 w 1741017"/>
              <a:gd name="connsiteY264" fmla="*/ 33225 h 1698752"/>
              <a:gd name="connsiteX265" fmla="*/ 1592984 w 1741017"/>
              <a:gd name="connsiteY265" fmla="*/ 15308 h 1698752"/>
              <a:gd name="connsiteX266" fmla="*/ 1581244 w 1741017"/>
              <a:gd name="connsiteY266" fmla="*/ 17 h 1698752"/>
              <a:gd name="connsiteX267" fmla="*/ 1620939 w 1741017"/>
              <a:gd name="connsiteY267" fmla="*/ 18295 h 1698752"/>
              <a:gd name="connsiteX268" fmla="*/ 1614604 w 1741017"/>
              <a:gd name="connsiteY268" fmla="*/ 23187 h 1698752"/>
              <a:gd name="connsiteX269" fmla="*/ 1599465 w 1741017"/>
              <a:gd name="connsiteY269" fmla="*/ 30396 h 1698752"/>
              <a:gd name="connsiteX270" fmla="*/ 1613876 w 1741017"/>
              <a:gd name="connsiteY270" fmla="*/ 14023 h 1698752"/>
              <a:gd name="connsiteX0" fmla="*/ 1610389 w 1741017"/>
              <a:gd name="connsiteY0" fmla="*/ 15770 h 1698752"/>
              <a:gd name="connsiteX1" fmla="*/ 1556840 w 1741017"/>
              <a:gd name="connsiteY1" fmla="*/ 2023 h 1698752"/>
              <a:gd name="connsiteX2" fmla="*/ 1540518 w 1741017"/>
              <a:gd name="connsiteY2" fmla="*/ 33997 h 1698752"/>
              <a:gd name="connsiteX3" fmla="*/ 1513538 w 1741017"/>
              <a:gd name="connsiteY3" fmla="*/ 29004 h 1698752"/>
              <a:gd name="connsiteX4" fmla="*/ 1496855 w 1741017"/>
              <a:gd name="connsiteY4" fmla="*/ 42288 h 1698752"/>
              <a:gd name="connsiteX5" fmla="*/ 1479760 w 1741017"/>
              <a:gd name="connsiteY5" fmla="*/ 44554 h 1698752"/>
              <a:gd name="connsiteX6" fmla="*/ 1437230 w 1741017"/>
              <a:gd name="connsiteY6" fmla="*/ 73489 h 1698752"/>
              <a:gd name="connsiteX7" fmla="*/ 1400776 w 1741017"/>
              <a:gd name="connsiteY7" fmla="*/ 79565 h 1698752"/>
              <a:gd name="connsiteX8" fmla="*/ 1397738 w 1741017"/>
              <a:gd name="connsiteY8" fmla="*/ 119057 h 1698752"/>
              <a:gd name="connsiteX9" fmla="*/ 1406851 w 1741017"/>
              <a:gd name="connsiteY9" fmla="*/ 128171 h 1698752"/>
              <a:gd name="connsiteX10" fmla="*/ 1400776 w 1741017"/>
              <a:gd name="connsiteY10" fmla="*/ 158550 h 1698752"/>
              <a:gd name="connsiteX11" fmla="*/ 1397738 w 1741017"/>
              <a:gd name="connsiteY11" fmla="*/ 167663 h 1698752"/>
              <a:gd name="connsiteX12" fmla="*/ 1385586 w 1741017"/>
              <a:gd name="connsiteY12" fmla="*/ 173739 h 1698752"/>
              <a:gd name="connsiteX13" fmla="*/ 1376473 w 1741017"/>
              <a:gd name="connsiteY13" fmla="*/ 179815 h 1698752"/>
              <a:gd name="connsiteX14" fmla="*/ 1312677 w 1741017"/>
              <a:gd name="connsiteY14" fmla="*/ 185891 h 1698752"/>
              <a:gd name="connsiteX15" fmla="*/ 1300526 w 1741017"/>
              <a:gd name="connsiteY15" fmla="*/ 195004 h 1698752"/>
              <a:gd name="connsiteX16" fmla="*/ 1288374 w 1741017"/>
              <a:gd name="connsiteY16" fmla="*/ 213232 h 1698752"/>
              <a:gd name="connsiteX17" fmla="*/ 1273185 w 1741017"/>
              <a:gd name="connsiteY17" fmla="*/ 216269 h 1698752"/>
              <a:gd name="connsiteX18" fmla="*/ 1248882 w 1741017"/>
              <a:gd name="connsiteY18" fmla="*/ 243610 h 1698752"/>
              <a:gd name="connsiteX19" fmla="*/ 1245844 w 1741017"/>
              <a:gd name="connsiteY19" fmla="*/ 252724 h 1698752"/>
              <a:gd name="connsiteX20" fmla="*/ 1239768 w 1741017"/>
              <a:gd name="connsiteY20" fmla="*/ 264875 h 1698752"/>
              <a:gd name="connsiteX21" fmla="*/ 1236730 w 1741017"/>
              <a:gd name="connsiteY21" fmla="*/ 273989 h 1698752"/>
              <a:gd name="connsiteX22" fmla="*/ 1206352 w 1741017"/>
              <a:gd name="connsiteY22" fmla="*/ 295254 h 1698752"/>
              <a:gd name="connsiteX23" fmla="*/ 1188124 w 1741017"/>
              <a:gd name="connsiteY23" fmla="*/ 301330 h 1698752"/>
              <a:gd name="connsiteX24" fmla="*/ 1148632 w 1741017"/>
              <a:gd name="connsiteY24" fmla="*/ 304368 h 1698752"/>
              <a:gd name="connsiteX25" fmla="*/ 1115215 w 1741017"/>
              <a:gd name="connsiteY25" fmla="*/ 313481 h 1698752"/>
              <a:gd name="connsiteX26" fmla="*/ 1103064 w 1741017"/>
              <a:gd name="connsiteY26" fmla="*/ 316519 h 1698752"/>
              <a:gd name="connsiteX27" fmla="*/ 1093950 w 1741017"/>
              <a:gd name="connsiteY27" fmla="*/ 319557 h 1698752"/>
              <a:gd name="connsiteX28" fmla="*/ 1100026 w 1741017"/>
              <a:gd name="connsiteY28" fmla="*/ 337784 h 1698752"/>
              <a:gd name="connsiteX29" fmla="*/ 1106102 w 1741017"/>
              <a:gd name="connsiteY29" fmla="*/ 356012 h 1698752"/>
              <a:gd name="connsiteX30" fmla="*/ 1106102 w 1741017"/>
              <a:gd name="connsiteY30" fmla="*/ 404618 h 1698752"/>
              <a:gd name="connsiteX31" fmla="*/ 1090912 w 1741017"/>
              <a:gd name="connsiteY31" fmla="*/ 398542 h 1698752"/>
              <a:gd name="connsiteX32" fmla="*/ 1072685 w 1741017"/>
              <a:gd name="connsiteY32" fmla="*/ 374239 h 1698752"/>
              <a:gd name="connsiteX33" fmla="*/ 1060534 w 1741017"/>
              <a:gd name="connsiteY33" fmla="*/ 371201 h 1698752"/>
              <a:gd name="connsiteX34" fmla="*/ 1042307 w 1741017"/>
              <a:gd name="connsiteY34" fmla="*/ 377277 h 1698752"/>
              <a:gd name="connsiteX35" fmla="*/ 1030155 w 1741017"/>
              <a:gd name="connsiteY35" fmla="*/ 380315 h 1698752"/>
              <a:gd name="connsiteX36" fmla="*/ 1021041 w 1741017"/>
              <a:gd name="connsiteY36" fmla="*/ 392466 h 1698752"/>
              <a:gd name="connsiteX37" fmla="*/ 1002814 w 1741017"/>
              <a:gd name="connsiteY37" fmla="*/ 410693 h 1698752"/>
              <a:gd name="connsiteX38" fmla="*/ 999776 w 1741017"/>
              <a:gd name="connsiteY38" fmla="*/ 419807 h 1698752"/>
              <a:gd name="connsiteX39" fmla="*/ 1002814 w 1741017"/>
              <a:gd name="connsiteY39" fmla="*/ 492716 h 1698752"/>
              <a:gd name="connsiteX40" fmla="*/ 1008890 w 1741017"/>
              <a:gd name="connsiteY40" fmla="*/ 510943 h 1698752"/>
              <a:gd name="connsiteX41" fmla="*/ 1018004 w 1741017"/>
              <a:gd name="connsiteY41" fmla="*/ 523095 h 1698752"/>
              <a:gd name="connsiteX42" fmla="*/ 1024079 w 1741017"/>
              <a:gd name="connsiteY42" fmla="*/ 611193 h 1698752"/>
              <a:gd name="connsiteX43" fmla="*/ 1030155 w 1741017"/>
              <a:gd name="connsiteY43" fmla="*/ 623345 h 1698752"/>
              <a:gd name="connsiteX44" fmla="*/ 1036231 w 1741017"/>
              <a:gd name="connsiteY44" fmla="*/ 653723 h 1698752"/>
              <a:gd name="connsiteX45" fmla="*/ 1039269 w 1741017"/>
              <a:gd name="connsiteY45" fmla="*/ 668913 h 1698752"/>
              <a:gd name="connsiteX46" fmla="*/ 1036231 w 1741017"/>
              <a:gd name="connsiteY46" fmla="*/ 678026 h 1698752"/>
              <a:gd name="connsiteX47" fmla="*/ 1021041 w 1741017"/>
              <a:gd name="connsiteY47" fmla="*/ 684102 h 1698752"/>
              <a:gd name="connsiteX48" fmla="*/ 987625 w 1741017"/>
              <a:gd name="connsiteY48" fmla="*/ 693216 h 1698752"/>
              <a:gd name="connsiteX49" fmla="*/ 945095 w 1741017"/>
              <a:gd name="connsiteY49" fmla="*/ 705367 h 1698752"/>
              <a:gd name="connsiteX50" fmla="*/ 929905 w 1741017"/>
              <a:gd name="connsiteY50" fmla="*/ 714481 h 1698752"/>
              <a:gd name="connsiteX51" fmla="*/ 914716 w 1741017"/>
              <a:gd name="connsiteY51" fmla="*/ 726632 h 1698752"/>
              <a:gd name="connsiteX52" fmla="*/ 890413 w 1741017"/>
              <a:gd name="connsiteY52" fmla="*/ 735746 h 1698752"/>
              <a:gd name="connsiteX53" fmla="*/ 872186 w 1741017"/>
              <a:gd name="connsiteY53" fmla="*/ 753973 h 1698752"/>
              <a:gd name="connsiteX54" fmla="*/ 853958 w 1741017"/>
              <a:gd name="connsiteY54" fmla="*/ 772200 h 1698752"/>
              <a:gd name="connsiteX55" fmla="*/ 829655 w 1741017"/>
              <a:gd name="connsiteY55" fmla="*/ 781314 h 1698752"/>
              <a:gd name="connsiteX56" fmla="*/ 817504 w 1741017"/>
              <a:gd name="connsiteY56" fmla="*/ 787390 h 1698752"/>
              <a:gd name="connsiteX57" fmla="*/ 802314 w 1741017"/>
              <a:gd name="connsiteY57" fmla="*/ 793465 h 1698752"/>
              <a:gd name="connsiteX58" fmla="*/ 793201 w 1741017"/>
              <a:gd name="connsiteY58" fmla="*/ 799541 h 1698752"/>
              <a:gd name="connsiteX59" fmla="*/ 762822 w 1741017"/>
              <a:gd name="connsiteY59" fmla="*/ 814731 h 1698752"/>
              <a:gd name="connsiteX60" fmla="*/ 747633 w 1741017"/>
              <a:gd name="connsiteY60" fmla="*/ 805617 h 1698752"/>
              <a:gd name="connsiteX61" fmla="*/ 683837 w 1741017"/>
              <a:gd name="connsiteY61" fmla="*/ 808655 h 1698752"/>
              <a:gd name="connsiteX62" fmla="*/ 674724 w 1741017"/>
              <a:gd name="connsiteY62" fmla="*/ 811693 h 1698752"/>
              <a:gd name="connsiteX63" fmla="*/ 665610 w 1741017"/>
              <a:gd name="connsiteY63" fmla="*/ 817768 h 1698752"/>
              <a:gd name="connsiteX64" fmla="*/ 656497 w 1741017"/>
              <a:gd name="connsiteY64" fmla="*/ 796503 h 1698752"/>
              <a:gd name="connsiteX65" fmla="*/ 650421 w 1741017"/>
              <a:gd name="connsiteY65" fmla="*/ 769162 h 1698752"/>
              <a:gd name="connsiteX66" fmla="*/ 647383 w 1741017"/>
              <a:gd name="connsiteY66" fmla="*/ 757011 h 1698752"/>
              <a:gd name="connsiteX67" fmla="*/ 629156 w 1741017"/>
              <a:gd name="connsiteY67" fmla="*/ 723594 h 1698752"/>
              <a:gd name="connsiteX68" fmla="*/ 610928 w 1741017"/>
              <a:gd name="connsiteY68" fmla="*/ 714481 h 1698752"/>
              <a:gd name="connsiteX69" fmla="*/ 598777 w 1741017"/>
              <a:gd name="connsiteY69" fmla="*/ 708405 h 1698752"/>
              <a:gd name="connsiteX70" fmla="*/ 556247 w 1741017"/>
              <a:gd name="connsiteY70" fmla="*/ 668913 h 1698752"/>
              <a:gd name="connsiteX71" fmla="*/ 541057 w 1741017"/>
              <a:gd name="connsiteY71" fmla="*/ 653723 h 1698752"/>
              <a:gd name="connsiteX72" fmla="*/ 534982 w 1741017"/>
              <a:gd name="connsiteY72" fmla="*/ 644610 h 1698752"/>
              <a:gd name="connsiteX73" fmla="*/ 522830 w 1741017"/>
              <a:gd name="connsiteY73" fmla="*/ 641572 h 1698752"/>
              <a:gd name="connsiteX74" fmla="*/ 471186 w 1741017"/>
              <a:gd name="connsiteY74" fmla="*/ 647648 h 1698752"/>
              <a:gd name="connsiteX75" fmla="*/ 465110 w 1741017"/>
              <a:gd name="connsiteY75" fmla="*/ 681064 h 1698752"/>
              <a:gd name="connsiteX76" fmla="*/ 468148 w 1741017"/>
              <a:gd name="connsiteY76" fmla="*/ 690178 h 1698752"/>
              <a:gd name="connsiteX77" fmla="*/ 434732 w 1741017"/>
              <a:gd name="connsiteY77" fmla="*/ 687140 h 1698752"/>
              <a:gd name="connsiteX78" fmla="*/ 428656 w 1741017"/>
              <a:gd name="connsiteY78" fmla="*/ 674988 h 1698752"/>
              <a:gd name="connsiteX79" fmla="*/ 422580 w 1741017"/>
              <a:gd name="connsiteY79" fmla="*/ 659799 h 1698752"/>
              <a:gd name="connsiteX80" fmla="*/ 413467 w 1741017"/>
              <a:gd name="connsiteY80" fmla="*/ 653723 h 1698752"/>
              <a:gd name="connsiteX81" fmla="*/ 361823 w 1741017"/>
              <a:gd name="connsiteY81" fmla="*/ 656761 h 1698752"/>
              <a:gd name="connsiteX82" fmla="*/ 380050 w 1741017"/>
              <a:gd name="connsiteY82" fmla="*/ 729670 h 1698752"/>
              <a:gd name="connsiteX83" fmla="*/ 386126 w 1741017"/>
              <a:gd name="connsiteY83" fmla="*/ 738784 h 1698752"/>
              <a:gd name="connsiteX84" fmla="*/ 395239 w 1741017"/>
              <a:gd name="connsiteY84" fmla="*/ 753973 h 1698752"/>
              <a:gd name="connsiteX85" fmla="*/ 401315 w 1741017"/>
              <a:gd name="connsiteY85" fmla="*/ 772200 h 1698752"/>
              <a:gd name="connsiteX86" fmla="*/ 380050 w 1741017"/>
              <a:gd name="connsiteY86" fmla="*/ 784352 h 1698752"/>
              <a:gd name="connsiteX87" fmla="*/ 358785 w 1741017"/>
              <a:gd name="connsiteY87" fmla="*/ 793465 h 1698752"/>
              <a:gd name="connsiteX88" fmla="*/ 334482 w 1741017"/>
              <a:gd name="connsiteY88" fmla="*/ 796503 h 1698752"/>
              <a:gd name="connsiteX89" fmla="*/ 310179 w 1741017"/>
              <a:gd name="connsiteY89" fmla="*/ 808655 h 1698752"/>
              <a:gd name="connsiteX90" fmla="*/ 307141 w 1741017"/>
              <a:gd name="connsiteY90" fmla="*/ 826882 h 1698752"/>
              <a:gd name="connsiteX91" fmla="*/ 304103 w 1741017"/>
              <a:gd name="connsiteY91" fmla="*/ 839034 h 1698752"/>
              <a:gd name="connsiteX92" fmla="*/ 288914 w 1741017"/>
              <a:gd name="connsiteY92" fmla="*/ 845109 h 1698752"/>
              <a:gd name="connsiteX93" fmla="*/ 279800 w 1741017"/>
              <a:gd name="connsiteY93" fmla="*/ 854223 h 1698752"/>
              <a:gd name="connsiteX94" fmla="*/ 270687 w 1741017"/>
              <a:gd name="connsiteY94" fmla="*/ 857261 h 1698752"/>
              <a:gd name="connsiteX95" fmla="*/ 264611 w 1741017"/>
              <a:gd name="connsiteY95" fmla="*/ 866374 h 1698752"/>
              <a:gd name="connsiteX96" fmla="*/ 255497 w 1741017"/>
              <a:gd name="connsiteY96" fmla="*/ 869412 h 1698752"/>
              <a:gd name="connsiteX97" fmla="*/ 243346 w 1741017"/>
              <a:gd name="connsiteY97" fmla="*/ 875488 h 1698752"/>
              <a:gd name="connsiteX98" fmla="*/ 200815 w 1741017"/>
              <a:gd name="connsiteY98" fmla="*/ 872450 h 1698752"/>
              <a:gd name="connsiteX99" fmla="*/ 191702 w 1741017"/>
              <a:gd name="connsiteY99" fmla="*/ 866374 h 1698752"/>
              <a:gd name="connsiteX100" fmla="*/ 130944 w 1741017"/>
              <a:gd name="connsiteY100" fmla="*/ 872450 h 1698752"/>
              <a:gd name="connsiteX101" fmla="*/ 97528 w 1741017"/>
              <a:gd name="connsiteY101" fmla="*/ 884602 h 1698752"/>
              <a:gd name="connsiteX102" fmla="*/ 82338 w 1741017"/>
              <a:gd name="connsiteY102" fmla="*/ 893715 h 1698752"/>
              <a:gd name="connsiteX103" fmla="*/ 70187 w 1741017"/>
              <a:gd name="connsiteY103" fmla="*/ 899791 h 1698752"/>
              <a:gd name="connsiteX104" fmla="*/ 42846 w 1741017"/>
              <a:gd name="connsiteY104" fmla="*/ 914980 h 1698752"/>
              <a:gd name="connsiteX105" fmla="*/ 33732 w 1741017"/>
              <a:gd name="connsiteY105" fmla="*/ 921056 h 1698752"/>
              <a:gd name="connsiteX106" fmla="*/ 30695 w 1741017"/>
              <a:gd name="connsiteY106" fmla="*/ 933208 h 1698752"/>
              <a:gd name="connsiteX107" fmla="*/ 27657 w 1741017"/>
              <a:gd name="connsiteY107" fmla="*/ 942321 h 1698752"/>
              <a:gd name="connsiteX108" fmla="*/ 21581 w 1741017"/>
              <a:gd name="connsiteY108" fmla="*/ 966624 h 1698752"/>
              <a:gd name="connsiteX109" fmla="*/ 36770 w 1741017"/>
              <a:gd name="connsiteY109" fmla="*/ 990927 h 1698752"/>
              <a:gd name="connsiteX110" fmla="*/ 51960 w 1741017"/>
              <a:gd name="connsiteY110" fmla="*/ 1024344 h 1698752"/>
              <a:gd name="connsiteX111" fmla="*/ 54998 w 1741017"/>
              <a:gd name="connsiteY111" fmla="*/ 1039533 h 1698752"/>
              <a:gd name="connsiteX112" fmla="*/ 64111 w 1741017"/>
              <a:gd name="connsiteY112" fmla="*/ 1051685 h 1698752"/>
              <a:gd name="connsiteX113" fmla="*/ 64111 w 1741017"/>
              <a:gd name="connsiteY113" fmla="*/ 1106366 h 1698752"/>
              <a:gd name="connsiteX114" fmla="*/ 58035 w 1741017"/>
              <a:gd name="connsiteY114" fmla="*/ 1115480 h 1698752"/>
              <a:gd name="connsiteX115" fmla="*/ 54998 w 1741017"/>
              <a:gd name="connsiteY115" fmla="*/ 1127632 h 1698752"/>
              <a:gd name="connsiteX116" fmla="*/ 48922 w 1741017"/>
              <a:gd name="connsiteY116" fmla="*/ 1139783 h 1698752"/>
              <a:gd name="connsiteX117" fmla="*/ 42846 w 1741017"/>
              <a:gd name="connsiteY117" fmla="*/ 1276487 h 1698752"/>
              <a:gd name="connsiteX118" fmla="*/ 33732 w 1741017"/>
              <a:gd name="connsiteY118" fmla="*/ 1303828 h 1698752"/>
              <a:gd name="connsiteX119" fmla="*/ 15505 w 1741017"/>
              <a:gd name="connsiteY119" fmla="*/ 1312942 h 1698752"/>
              <a:gd name="connsiteX120" fmla="*/ 3354 w 1741017"/>
              <a:gd name="connsiteY120" fmla="*/ 1322055 h 1698752"/>
              <a:gd name="connsiteX121" fmla="*/ 3354 w 1741017"/>
              <a:gd name="connsiteY121" fmla="*/ 1343321 h 1698752"/>
              <a:gd name="connsiteX122" fmla="*/ 12467 w 1741017"/>
              <a:gd name="connsiteY122" fmla="*/ 1349396 h 1698752"/>
              <a:gd name="connsiteX123" fmla="*/ 15505 w 1741017"/>
              <a:gd name="connsiteY123" fmla="*/ 1358510 h 1698752"/>
              <a:gd name="connsiteX124" fmla="*/ 24619 w 1741017"/>
              <a:gd name="connsiteY124" fmla="*/ 1361548 h 1698752"/>
              <a:gd name="connsiteX125" fmla="*/ 39808 w 1741017"/>
              <a:gd name="connsiteY125" fmla="*/ 1364586 h 1698752"/>
              <a:gd name="connsiteX126" fmla="*/ 51960 w 1741017"/>
              <a:gd name="connsiteY126" fmla="*/ 1367624 h 1698752"/>
              <a:gd name="connsiteX127" fmla="*/ 112717 w 1741017"/>
              <a:gd name="connsiteY127" fmla="*/ 1373699 h 1698752"/>
              <a:gd name="connsiteX128" fmla="*/ 197778 w 1741017"/>
              <a:gd name="connsiteY128" fmla="*/ 1379775 h 1698752"/>
              <a:gd name="connsiteX129" fmla="*/ 209929 w 1741017"/>
              <a:gd name="connsiteY129" fmla="*/ 1382813 h 1698752"/>
              <a:gd name="connsiteX130" fmla="*/ 231194 w 1741017"/>
              <a:gd name="connsiteY130" fmla="*/ 1398002 h 1698752"/>
              <a:gd name="connsiteX131" fmla="*/ 243346 w 1741017"/>
              <a:gd name="connsiteY131" fmla="*/ 1401040 h 1698752"/>
              <a:gd name="connsiteX132" fmla="*/ 252459 w 1741017"/>
              <a:gd name="connsiteY132" fmla="*/ 1404078 h 1698752"/>
              <a:gd name="connsiteX133" fmla="*/ 264611 w 1741017"/>
              <a:gd name="connsiteY133" fmla="*/ 1410154 h 1698752"/>
              <a:gd name="connsiteX134" fmla="*/ 304103 w 1741017"/>
              <a:gd name="connsiteY134" fmla="*/ 1413192 h 1698752"/>
              <a:gd name="connsiteX135" fmla="*/ 313217 w 1741017"/>
              <a:gd name="connsiteY135" fmla="*/ 1422305 h 1698752"/>
              <a:gd name="connsiteX136" fmla="*/ 343596 w 1741017"/>
              <a:gd name="connsiteY136" fmla="*/ 1455722 h 1698752"/>
              <a:gd name="connsiteX137" fmla="*/ 355747 w 1741017"/>
              <a:gd name="connsiteY137" fmla="*/ 1461798 h 1698752"/>
              <a:gd name="connsiteX138" fmla="*/ 367899 w 1741017"/>
              <a:gd name="connsiteY138" fmla="*/ 1470911 h 1698752"/>
              <a:gd name="connsiteX139" fmla="*/ 398277 w 1741017"/>
              <a:gd name="connsiteY139" fmla="*/ 1476987 h 1698752"/>
              <a:gd name="connsiteX140" fmla="*/ 410429 w 1741017"/>
              <a:gd name="connsiteY140" fmla="*/ 1504328 h 1698752"/>
              <a:gd name="connsiteX141" fmla="*/ 437770 w 1741017"/>
              <a:gd name="connsiteY141" fmla="*/ 1513442 h 1698752"/>
              <a:gd name="connsiteX142" fmla="*/ 468148 w 1741017"/>
              <a:gd name="connsiteY142" fmla="*/ 1522555 h 1698752"/>
              <a:gd name="connsiteX143" fmla="*/ 489413 w 1741017"/>
              <a:gd name="connsiteY143" fmla="*/ 1543820 h 1698752"/>
              <a:gd name="connsiteX144" fmla="*/ 513716 w 1741017"/>
              <a:gd name="connsiteY144" fmla="*/ 1559010 h 1698752"/>
              <a:gd name="connsiteX145" fmla="*/ 534982 w 1741017"/>
              <a:gd name="connsiteY145" fmla="*/ 1580275 h 1698752"/>
              <a:gd name="connsiteX146" fmla="*/ 541057 w 1741017"/>
              <a:gd name="connsiteY146" fmla="*/ 1589388 h 1698752"/>
              <a:gd name="connsiteX147" fmla="*/ 565360 w 1741017"/>
              <a:gd name="connsiteY147" fmla="*/ 1604578 h 1698752"/>
              <a:gd name="connsiteX148" fmla="*/ 598777 w 1741017"/>
              <a:gd name="connsiteY148" fmla="*/ 1610653 h 1698752"/>
              <a:gd name="connsiteX149" fmla="*/ 635231 w 1741017"/>
              <a:gd name="connsiteY149" fmla="*/ 1625843 h 1698752"/>
              <a:gd name="connsiteX150" fmla="*/ 650421 w 1741017"/>
              <a:gd name="connsiteY150" fmla="*/ 1628881 h 1698752"/>
              <a:gd name="connsiteX151" fmla="*/ 668648 w 1741017"/>
              <a:gd name="connsiteY151" fmla="*/ 1631919 h 1698752"/>
              <a:gd name="connsiteX152" fmla="*/ 705103 w 1741017"/>
              <a:gd name="connsiteY152" fmla="*/ 1644070 h 1698752"/>
              <a:gd name="connsiteX153" fmla="*/ 714216 w 1741017"/>
              <a:gd name="connsiteY153" fmla="*/ 1647108 h 1698752"/>
              <a:gd name="connsiteX154" fmla="*/ 729406 w 1741017"/>
              <a:gd name="connsiteY154" fmla="*/ 1662297 h 1698752"/>
              <a:gd name="connsiteX155" fmla="*/ 744595 w 1741017"/>
              <a:gd name="connsiteY155" fmla="*/ 1671411 h 1698752"/>
              <a:gd name="connsiteX156" fmla="*/ 765860 w 1741017"/>
              <a:gd name="connsiteY156" fmla="*/ 1674449 h 1698752"/>
              <a:gd name="connsiteX157" fmla="*/ 808390 w 1741017"/>
              <a:gd name="connsiteY157" fmla="*/ 1677487 h 1698752"/>
              <a:gd name="connsiteX158" fmla="*/ 835731 w 1741017"/>
              <a:gd name="connsiteY158" fmla="*/ 1680525 h 1698752"/>
              <a:gd name="connsiteX159" fmla="*/ 847883 w 1741017"/>
              <a:gd name="connsiteY159" fmla="*/ 1683562 h 1698752"/>
              <a:gd name="connsiteX160" fmla="*/ 856996 w 1741017"/>
              <a:gd name="connsiteY160" fmla="*/ 1686600 h 1698752"/>
              <a:gd name="connsiteX161" fmla="*/ 945095 w 1741017"/>
              <a:gd name="connsiteY161" fmla="*/ 1689638 h 1698752"/>
              <a:gd name="connsiteX162" fmla="*/ 969398 w 1741017"/>
              <a:gd name="connsiteY162" fmla="*/ 1692676 h 1698752"/>
              <a:gd name="connsiteX163" fmla="*/ 996738 w 1741017"/>
              <a:gd name="connsiteY163" fmla="*/ 1695714 h 1698752"/>
              <a:gd name="connsiteX164" fmla="*/ 1008890 w 1741017"/>
              <a:gd name="connsiteY164" fmla="*/ 1698752 h 1698752"/>
              <a:gd name="connsiteX165" fmla="*/ 1254958 w 1741017"/>
              <a:gd name="connsiteY165" fmla="*/ 1695714 h 1698752"/>
              <a:gd name="connsiteX166" fmla="*/ 1264071 w 1741017"/>
              <a:gd name="connsiteY166" fmla="*/ 1686600 h 1698752"/>
              <a:gd name="connsiteX167" fmla="*/ 1276223 w 1741017"/>
              <a:gd name="connsiteY167" fmla="*/ 1680525 h 1698752"/>
              <a:gd name="connsiteX168" fmla="*/ 1285336 w 1741017"/>
              <a:gd name="connsiteY168" fmla="*/ 1671411 h 1698752"/>
              <a:gd name="connsiteX169" fmla="*/ 1294450 w 1741017"/>
              <a:gd name="connsiteY169" fmla="*/ 1665335 h 1698752"/>
              <a:gd name="connsiteX170" fmla="*/ 1312677 w 1741017"/>
              <a:gd name="connsiteY170" fmla="*/ 1647108 h 1698752"/>
              <a:gd name="connsiteX171" fmla="*/ 1315715 w 1741017"/>
              <a:gd name="connsiteY171" fmla="*/ 1634956 h 1698752"/>
              <a:gd name="connsiteX172" fmla="*/ 1321791 w 1741017"/>
              <a:gd name="connsiteY172" fmla="*/ 1616729 h 1698752"/>
              <a:gd name="connsiteX173" fmla="*/ 1312677 w 1741017"/>
              <a:gd name="connsiteY173" fmla="*/ 1595464 h 1698752"/>
              <a:gd name="connsiteX174" fmla="*/ 1303564 w 1741017"/>
              <a:gd name="connsiteY174" fmla="*/ 1534707 h 1698752"/>
              <a:gd name="connsiteX175" fmla="*/ 1306602 w 1741017"/>
              <a:gd name="connsiteY175" fmla="*/ 1473949 h 1698752"/>
              <a:gd name="connsiteX176" fmla="*/ 1315715 w 1741017"/>
              <a:gd name="connsiteY176" fmla="*/ 1461798 h 1698752"/>
              <a:gd name="connsiteX177" fmla="*/ 1318753 w 1741017"/>
              <a:gd name="connsiteY177" fmla="*/ 1452684 h 1698752"/>
              <a:gd name="connsiteX178" fmla="*/ 1361283 w 1741017"/>
              <a:gd name="connsiteY178" fmla="*/ 1416230 h 1698752"/>
              <a:gd name="connsiteX179" fmla="*/ 1370397 w 1741017"/>
              <a:gd name="connsiteY179" fmla="*/ 1413192 h 1698752"/>
              <a:gd name="connsiteX180" fmla="*/ 1379510 w 1741017"/>
              <a:gd name="connsiteY180" fmla="*/ 1385851 h 1698752"/>
              <a:gd name="connsiteX181" fmla="*/ 1391662 w 1741017"/>
              <a:gd name="connsiteY181" fmla="*/ 1373699 h 1698752"/>
              <a:gd name="connsiteX182" fmla="*/ 1406851 w 1741017"/>
              <a:gd name="connsiteY182" fmla="*/ 1367624 h 1698752"/>
              <a:gd name="connsiteX183" fmla="*/ 1443306 w 1741017"/>
              <a:gd name="connsiteY183" fmla="*/ 1355472 h 1698752"/>
              <a:gd name="connsiteX184" fmla="*/ 1449382 w 1741017"/>
              <a:gd name="connsiteY184" fmla="*/ 1343321 h 1698752"/>
              <a:gd name="connsiteX185" fmla="*/ 1458495 w 1741017"/>
              <a:gd name="connsiteY185" fmla="*/ 1325093 h 1698752"/>
              <a:gd name="connsiteX186" fmla="*/ 1467609 w 1741017"/>
              <a:gd name="connsiteY186" fmla="*/ 1322055 h 1698752"/>
              <a:gd name="connsiteX187" fmla="*/ 1476722 w 1741017"/>
              <a:gd name="connsiteY187" fmla="*/ 1315980 h 1698752"/>
              <a:gd name="connsiteX188" fmla="*/ 1497988 w 1741017"/>
              <a:gd name="connsiteY188" fmla="*/ 1300790 h 1698752"/>
              <a:gd name="connsiteX189" fmla="*/ 1519253 w 1741017"/>
              <a:gd name="connsiteY189" fmla="*/ 1285601 h 1698752"/>
              <a:gd name="connsiteX190" fmla="*/ 1525328 w 1741017"/>
              <a:gd name="connsiteY190" fmla="*/ 1276487 h 1698752"/>
              <a:gd name="connsiteX191" fmla="*/ 1534442 w 1741017"/>
              <a:gd name="connsiteY191" fmla="*/ 1267374 h 1698752"/>
              <a:gd name="connsiteX192" fmla="*/ 1549631 w 1741017"/>
              <a:gd name="connsiteY192" fmla="*/ 1252184 h 1698752"/>
              <a:gd name="connsiteX193" fmla="*/ 1564821 w 1741017"/>
              <a:gd name="connsiteY193" fmla="*/ 1233957 h 1698752"/>
              <a:gd name="connsiteX194" fmla="*/ 1570897 w 1741017"/>
              <a:gd name="connsiteY194" fmla="*/ 1224844 h 1698752"/>
              <a:gd name="connsiteX195" fmla="*/ 1592162 w 1741017"/>
              <a:gd name="connsiteY195" fmla="*/ 1185351 h 1698752"/>
              <a:gd name="connsiteX196" fmla="*/ 1613427 w 1741017"/>
              <a:gd name="connsiteY196" fmla="*/ 1158010 h 1698752"/>
              <a:gd name="connsiteX197" fmla="*/ 1616465 w 1741017"/>
              <a:gd name="connsiteY197" fmla="*/ 1145859 h 1698752"/>
              <a:gd name="connsiteX198" fmla="*/ 1619503 w 1741017"/>
              <a:gd name="connsiteY198" fmla="*/ 1130669 h 1698752"/>
              <a:gd name="connsiteX199" fmla="*/ 1631654 w 1741017"/>
              <a:gd name="connsiteY199" fmla="*/ 1097253 h 1698752"/>
              <a:gd name="connsiteX200" fmla="*/ 1646843 w 1741017"/>
              <a:gd name="connsiteY200" fmla="*/ 1075988 h 1698752"/>
              <a:gd name="connsiteX201" fmla="*/ 1643806 w 1741017"/>
              <a:gd name="connsiteY201" fmla="*/ 1000041 h 1698752"/>
              <a:gd name="connsiteX202" fmla="*/ 1607351 w 1741017"/>
              <a:gd name="connsiteY202" fmla="*/ 993965 h 1698752"/>
              <a:gd name="connsiteX203" fmla="*/ 1592162 w 1741017"/>
              <a:gd name="connsiteY203" fmla="*/ 984852 h 1698752"/>
              <a:gd name="connsiteX204" fmla="*/ 1567859 w 1741017"/>
              <a:gd name="connsiteY204" fmla="*/ 966624 h 1698752"/>
              <a:gd name="connsiteX205" fmla="*/ 1549631 w 1741017"/>
              <a:gd name="connsiteY205" fmla="*/ 954473 h 1698752"/>
              <a:gd name="connsiteX206" fmla="*/ 1540518 w 1741017"/>
              <a:gd name="connsiteY206" fmla="*/ 948397 h 1698752"/>
              <a:gd name="connsiteX207" fmla="*/ 1513177 w 1741017"/>
              <a:gd name="connsiteY207" fmla="*/ 908905 h 1698752"/>
              <a:gd name="connsiteX208" fmla="*/ 1504063 w 1741017"/>
              <a:gd name="connsiteY208" fmla="*/ 896753 h 1698752"/>
              <a:gd name="connsiteX209" fmla="*/ 1491912 w 1741017"/>
              <a:gd name="connsiteY209" fmla="*/ 875488 h 1698752"/>
              <a:gd name="connsiteX210" fmla="*/ 1482798 w 1741017"/>
              <a:gd name="connsiteY210" fmla="*/ 872450 h 1698752"/>
              <a:gd name="connsiteX211" fmla="*/ 1452419 w 1741017"/>
              <a:gd name="connsiteY211" fmla="*/ 845109 h 1698752"/>
              <a:gd name="connsiteX212" fmla="*/ 1443306 w 1741017"/>
              <a:gd name="connsiteY212" fmla="*/ 842071 h 1698752"/>
              <a:gd name="connsiteX213" fmla="*/ 1425079 w 1741017"/>
              <a:gd name="connsiteY213" fmla="*/ 826882 h 1698752"/>
              <a:gd name="connsiteX214" fmla="*/ 1409889 w 1741017"/>
              <a:gd name="connsiteY214" fmla="*/ 820806 h 1698752"/>
              <a:gd name="connsiteX215" fmla="*/ 1400776 w 1741017"/>
              <a:gd name="connsiteY215" fmla="*/ 811693 h 1698752"/>
              <a:gd name="connsiteX216" fmla="*/ 1373435 w 1741017"/>
              <a:gd name="connsiteY216" fmla="*/ 790428 h 1698752"/>
              <a:gd name="connsiteX217" fmla="*/ 1343056 w 1741017"/>
              <a:gd name="connsiteY217" fmla="*/ 757011 h 1698752"/>
              <a:gd name="connsiteX218" fmla="*/ 1321791 w 1741017"/>
              <a:gd name="connsiteY218" fmla="*/ 741822 h 1698752"/>
              <a:gd name="connsiteX219" fmla="*/ 1303564 w 1741017"/>
              <a:gd name="connsiteY219" fmla="*/ 729670 h 1698752"/>
              <a:gd name="connsiteX220" fmla="*/ 1294450 w 1741017"/>
              <a:gd name="connsiteY220" fmla="*/ 717519 h 1698752"/>
              <a:gd name="connsiteX221" fmla="*/ 1270147 w 1741017"/>
              <a:gd name="connsiteY221" fmla="*/ 674988 h 1698752"/>
              <a:gd name="connsiteX222" fmla="*/ 1261033 w 1741017"/>
              <a:gd name="connsiteY222" fmla="*/ 641572 h 1698752"/>
              <a:gd name="connsiteX223" fmla="*/ 1254958 w 1741017"/>
              <a:gd name="connsiteY223" fmla="*/ 611193 h 1698752"/>
              <a:gd name="connsiteX224" fmla="*/ 1245844 w 1741017"/>
              <a:gd name="connsiteY224" fmla="*/ 565625 h 1698752"/>
              <a:gd name="connsiteX225" fmla="*/ 1248882 w 1741017"/>
              <a:gd name="connsiteY225" fmla="*/ 510943 h 1698752"/>
              <a:gd name="connsiteX226" fmla="*/ 1257996 w 1741017"/>
              <a:gd name="connsiteY226" fmla="*/ 507905 h 1698752"/>
              <a:gd name="connsiteX227" fmla="*/ 1273185 w 1741017"/>
              <a:gd name="connsiteY227" fmla="*/ 504867 h 1698752"/>
              <a:gd name="connsiteX228" fmla="*/ 1303564 w 1741017"/>
              <a:gd name="connsiteY228" fmla="*/ 498792 h 1698752"/>
              <a:gd name="connsiteX229" fmla="*/ 1318753 w 1741017"/>
              <a:gd name="connsiteY229" fmla="*/ 492716 h 1698752"/>
              <a:gd name="connsiteX230" fmla="*/ 1336980 w 1741017"/>
              <a:gd name="connsiteY230" fmla="*/ 483602 h 1698752"/>
              <a:gd name="connsiteX231" fmla="*/ 1361283 w 1741017"/>
              <a:gd name="connsiteY231" fmla="*/ 480564 h 1698752"/>
              <a:gd name="connsiteX232" fmla="*/ 1376473 w 1741017"/>
              <a:gd name="connsiteY232" fmla="*/ 471451 h 1698752"/>
              <a:gd name="connsiteX233" fmla="*/ 1409889 w 1741017"/>
              <a:gd name="connsiteY233" fmla="*/ 462337 h 1698752"/>
              <a:gd name="connsiteX234" fmla="*/ 1422041 w 1741017"/>
              <a:gd name="connsiteY234" fmla="*/ 456261 h 1698752"/>
              <a:gd name="connsiteX235" fmla="*/ 1431154 w 1741017"/>
              <a:gd name="connsiteY235" fmla="*/ 434996 h 1698752"/>
              <a:gd name="connsiteX236" fmla="*/ 1449382 w 1741017"/>
              <a:gd name="connsiteY236" fmla="*/ 401580 h 1698752"/>
              <a:gd name="connsiteX237" fmla="*/ 1458495 w 1741017"/>
              <a:gd name="connsiteY237" fmla="*/ 392466 h 1698752"/>
              <a:gd name="connsiteX238" fmla="*/ 1470647 w 1741017"/>
              <a:gd name="connsiteY238" fmla="*/ 383352 h 1698752"/>
              <a:gd name="connsiteX239" fmla="*/ 1482798 w 1741017"/>
              <a:gd name="connsiteY239" fmla="*/ 380315 h 1698752"/>
              <a:gd name="connsiteX240" fmla="*/ 1494950 w 1741017"/>
              <a:gd name="connsiteY240" fmla="*/ 374239 h 1698752"/>
              <a:gd name="connsiteX241" fmla="*/ 1504063 w 1741017"/>
              <a:gd name="connsiteY241" fmla="*/ 368163 h 1698752"/>
              <a:gd name="connsiteX242" fmla="*/ 1519253 w 1741017"/>
              <a:gd name="connsiteY242" fmla="*/ 365125 h 1698752"/>
              <a:gd name="connsiteX243" fmla="*/ 1534442 w 1741017"/>
              <a:gd name="connsiteY243" fmla="*/ 356012 h 1698752"/>
              <a:gd name="connsiteX244" fmla="*/ 1583510 w 1741017"/>
              <a:gd name="connsiteY244" fmla="*/ 365948 h 1698752"/>
              <a:gd name="connsiteX245" fmla="*/ 1698487 w 1741017"/>
              <a:gd name="connsiteY245" fmla="*/ 343860 h 1698752"/>
              <a:gd name="connsiteX246" fmla="*/ 1707601 w 1741017"/>
              <a:gd name="connsiteY246" fmla="*/ 340822 h 1698752"/>
              <a:gd name="connsiteX247" fmla="*/ 1728866 w 1741017"/>
              <a:gd name="connsiteY247" fmla="*/ 325633 h 1698752"/>
              <a:gd name="connsiteX248" fmla="*/ 1731904 w 1741017"/>
              <a:gd name="connsiteY248" fmla="*/ 316519 h 1698752"/>
              <a:gd name="connsiteX249" fmla="*/ 1737980 w 1741017"/>
              <a:gd name="connsiteY249" fmla="*/ 301330 h 1698752"/>
              <a:gd name="connsiteX250" fmla="*/ 1741017 w 1741017"/>
              <a:gd name="connsiteY250" fmla="*/ 280065 h 1698752"/>
              <a:gd name="connsiteX251" fmla="*/ 1731904 w 1741017"/>
              <a:gd name="connsiteY251" fmla="*/ 240572 h 1698752"/>
              <a:gd name="connsiteX252" fmla="*/ 1722790 w 1741017"/>
              <a:gd name="connsiteY252" fmla="*/ 219307 h 1698752"/>
              <a:gd name="connsiteX253" fmla="*/ 1719752 w 1741017"/>
              <a:gd name="connsiteY253" fmla="*/ 201080 h 1698752"/>
              <a:gd name="connsiteX254" fmla="*/ 1716714 w 1741017"/>
              <a:gd name="connsiteY254" fmla="*/ 191966 h 1698752"/>
              <a:gd name="connsiteX255" fmla="*/ 1701525 w 1741017"/>
              <a:gd name="connsiteY255" fmla="*/ 152474 h 1698752"/>
              <a:gd name="connsiteX256" fmla="*/ 1698487 w 1741017"/>
              <a:gd name="connsiteY256" fmla="*/ 143360 h 1698752"/>
              <a:gd name="connsiteX257" fmla="*/ 1683298 w 1741017"/>
              <a:gd name="connsiteY257" fmla="*/ 125133 h 1698752"/>
              <a:gd name="connsiteX258" fmla="*/ 1674184 w 1741017"/>
              <a:gd name="connsiteY258" fmla="*/ 112982 h 1698752"/>
              <a:gd name="connsiteX259" fmla="*/ 1662033 w 1741017"/>
              <a:gd name="connsiteY259" fmla="*/ 100830 h 1698752"/>
              <a:gd name="connsiteX260" fmla="*/ 1649881 w 1741017"/>
              <a:gd name="connsiteY260" fmla="*/ 82603 h 1698752"/>
              <a:gd name="connsiteX261" fmla="*/ 1640768 w 1741017"/>
              <a:gd name="connsiteY261" fmla="*/ 73489 h 1698752"/>
              <a:gd name="connsiteX262" fmla="*/ 1634692 w 1741017"/>
              <a:gd name="connsiteY262" fmla="*/ 64376 h 1698752"/>
              <a:gd name="connsiteX263" fmla="*/ 1601275 w 1741017"/>
              <a:gd name="connsiteY263" fmla="*/ 46149 h 1698752"/>
              <a:gd name="connsiteX264" fmla="*/ 1615433 w 1741017"/>
              <a:gd name="connsiteY264" fmla="*/ 33225 h 1698752"/>
              <a:gd name="connsiteX265" fmla="*/ 1592984 w 1741017"/>
              <a:gd name="connsiteY265" fmla="*/ 15308 h 1698752"/>
              <a:gd name="connsiteX266" fmla="*/ 1581244 w 1741017"/>
              <a:gd name="connsiteY266" fmla="*/ 17 h 1698752"/>
              <a:gd name="connsiteX267" fmla="*/ 1620939 w 1741017"/>
              <a:gd name="connsiteY267" fmla="*/ 18295 h 1698752"/>
              <a:gd name="connsiteX268" fmla="*/ 1614604 w 1741017"/>
              <a:gd name="connsiteY268" fmla="*/ 23187 h 1698752"/>
              <a:gd name="connsiteX269" fmla="*/ 1612800 w 1741017"/>
              <a:gd name="connsiteY269" fmla="*/ 26586 h 1698752"/>
              <a:gd name="connsiteX270" fmla="*/ 1613876 w 1741017"/>
              <a:gd name="connsiteY270" fmla="*/ 14023 h 1698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</a:cxnLst>
            <a:rect l="l" t="t" r="r" b="b"/>
            <a:pathLst>
              <a:path w="1741017" h="1698752">
                <a:moveTo>
                  <a:pt x="1610389" y="15770"/>
                </a:moveTo>
                <a:cubicBezTo>
                  <a:pt x="1583483" y="18216"/>
                  <a:pt x="1578298" y="-6918"/>
                  <a:pt x="1556840" y="2023"/>
                </a:cubicBezTo>
                <a:cubicBezTo>
                  <a:pt x="1550570" y="4636"/>
                  <a:pt x="1547735" y="29500"/>
                  <a:pt x="1540518" y="33997"/>
                </a:cubicBezTo>
                <a:cubicBezTo>
                  <a:pt x="1533301" y="38494"/>
                  <a:pt x="1532688" y="22620"/>
                  <a:pt x="1513538" y="29004"/>
                </a:cubicBezTo>
                <a:cubicBezTo>
                  <a:pt x="1503580" y="43940"/>
                  <a:pt x="1502485" y="39696"/>
                  <a:pt x="1496855" y="42288"/>
                </a:cubicBezTo>
                <a:cubicBezTo>
                  <a:pt x="1491225" y="44880"/>
                  <a:pt x="1489697" y="39354"/>
                  <a:pt x="1479760" y="44554"/>
                </a:cubicBezTo>
                <a:cubicBezTo>
                  <a:pt x="1469823" y="49754"/>
                  <a:pt x="1450394" y="67654"/>
                  <a:pt x="1437230" y="73489"/>
                </a:cubicBezTo>
                <a:cubicBezTo>
                  <a:pt x="1424066" y="79324"/>
                  <a:pt x="1412927" y="77540"/>
                  <a:pt x="1400776" y="79565"/>
                </a:cubicBezTo>
                <a:cubicBezTo>
                  <a:pt x="1392696" y="95725"/>
                  <a:pt x="1389955" y="95706"/>
                  <a:pt x="1397738" y="119057"/>
                </a:cubicBezTo>
                <a:cubicBezTo>
                  <a:pt x="1399097" y="123133"/>
                  <a:pt x="1403813" y="125133"/>
                  <a:pt x="1406851" y="128171"/>
                </a:cubicBezTo>
                <a:cubicBezTo>
                  <a:pt x="1404826" y="138297"/>
                  <a:pt x="1403098" y="148488"/>
                  <a:pt x="1400776" y="158550"/>
                </a:cubicBezTo>
                <a:cubicBezTo>
                  <a:pt x="1400056" y="161670"/>
                  <a:pt x="1400002" y="165399"/>
                  <a:pt x="1397738" y="167663"/>
                </a:cubicBezTo>
                <a:cubicBezTo>
                  <a:pt x="1394536" y="170865"/>
                  <a:pt x="1389518" y="171492"/>
                  <a:pt x="1385586" y="173739"/>
                </a:cubicBezTo>
                <a:cubicBezTo>
                  <a:pt x="1382416" y="175550"/>
                  <a:pt x="1379970" y="178766"/>
                  <a:pt x="1376473" y="179815"/>
                </a:cubicBezTo>
                <a:cubicBezTo>
                  <a:pt x="1365431" y="183128"/>
                  <a:pt x="1314129" y="185787"/>
                  <a:pt x="1312677" y="185891"/>
                </a:cubicBezTo>
                <a:cubicBezTo>
                  <a:pt x="1308627" y="188929"/>
                  <a:pt x="1303767" y="191115"/>
                  <a:pt x="1300526" y="195004"/>
                </a:cubicBezTo>
                <a:cubicBezTo>
                  <a:pt x="1290882" y="206577"/>
                  <a:pt x="1306792" y="204023"/>
                  <a:pt x="1288374" y="213232"/>
                </a:cubicBezTo>
                <a:cubicBezTo>
                  <a:pt x="1283756" y="215541"/>
                  <a:pt x="1278248" y="215257"/>
                  <a:pt x="1273185" y="216269"/>
                </a:cubicBezTo>
                <a:cubicBezTo>
                  <a:pt x="1257184" y="229071"/>
                  <a:pt x="1257873" y="225629"/>
                  <a:pt x="1248882" y="243610"/>
                </a:cubicBezTo>
                <a:cubicBezTo>
                  <a:pt x="1247450" y="246474"/>
                  <a:pt x="1247106" y="249781"/>
                  <a:pt x="1245844" y="252724"/>
                </a:cubicBezTo>
                <a:cubicBezTo>
                  <a:pt x="1244060" y="256886"/>
                  <a:pt x="1241552" y="260713"/>
                  <a:pt x="1239768" y="264875"/>
                </a:cubicBezTo>
                <a:cubicBezTo>
                  <a:pt x="1238506" y="267818"/>
                  <a:pt x="1238591" y="271383"/>
                  <a:pt x="1236730" y="273989"/>
                </a:cubicBezTo>
                <a:cubicBezTo>
                  <a:pt x="1228340" y="285735"/>
                  <a:pt x="1219547" y="289756"/>
                  <a:pt x="1206352" y="295254"/>
                </a:cubicBezTo>
                <a:cubicBezTo>
                  <a:pt x="1200440" y="297717"/>
                  <a:pt x="1194510" y="300839"/>
                  <a:pt x="1188124" y="301330"/>
                </a:cubicBezTo>
                <a:lnTo>
                  <a:pt x="1148632" y="304368"/>
                </a:lnTo>
                <a:cubicBezTo>
                  <a:pt x="1131594" y="310047"/>
                  <a:pt x="1142630" y="306628"/>
                  <a:pt x="1115215" y="313481"/>
                </a:cubicBezTo>
                <a:cubicBezTo>
                  <a:pt x="1111165" y="314494"/>
                  <a:pt x="1107025" y="315199"/>
                  <a:pt x="1103064" y="316519"/>
                </a:cubicBezTo>
                <a:lnTo>
                  <a:pt x="1093950" y="319557"/>
                </a:lnTo>
                <a:cubicBezTo>
                  <a:pt x="1082350" y="336960"/>
                  <a:pt x="1088722" y="320828"/>
                  <a:pt x="1100026" y="337784"/>
                </a:cubicBezTo>
                <a:cubicBezTo>
                  <a:pt x="1103579" y="343113"/>
                  <a:pt x="1106102" y="356012"/>
                  <a:pt x="1106102" y="356012"/>
                </a:cubicBezTo>
                <a:cubicBezTo>
                  <a:pt x="1107002" y="363213"/>
                  <a:pt x="1113303" y="397417"/>
                  <a:pt x="1106102" y="404618"/>
                </a:cubicBezTo>
                <a:cubicBezTo>
                  <a:pt x="1102246" y="408474"/>
                  <a:pt x="1095975" y="400567"/>
                  <a:pt x="1090912" y="398542"/>
                </a:cubicBezTo>
                <a:cubicBezTo>
                  <a:pt x="1086733" y="391577"/>
                  <a:pt x="1080776" y="378862"/>
                  <a:pt x="1072685" y="374239"/>
                </a:cubicBezTo>
                <a:cubicBezTo>
                  <a:pt x="1069060" y="372168"/>
                  <a:pt x="1064584" y="372214"/>
                  <a:pt x="1060534" y="371201"/>
                </a:cubicBezTo>
                <a:cubicBezTo>
                  <a:pt x="1054458" y="373226"/>
                  <a:pt x="1048441" y="375437"/>
                  <a:pt x="1042307" y="377277"/>
                </a:cubicBezTo>
                <a:cubicBezTo>
                  <a:pt x="1038308" y="378477"/>
                  <a:pt x="1033553" y="377888"/>
                  <a:pt x="1030155" y="380315"/>
                </a:cubicBezTo>
                <a:cubicBezTo>
                  <a:pt x="1026035" y="383258"/>
                  <a:pt x="1024621" y="388886"/>
                  <a:pt x="1021041" y="392466"/>
                </a:cubicBezTo>
                <a:cubicBezTo>
                  <a:pt x="994388" y="419119"/>
                  <a:pt x="1032600" y="370981"/>
                  <a:pt x="1002814" y="410693"/>
                </a:cubicBezTo>
                <a:cubicBezTo>
                  <a:pt x="1001801" y="413731"/>
                  <a:pt x="1000656" y="416728"/>
                  <a:pt x="999776" y="419807"/>
                </a:cubicBezTo>
                <a:cubicBezTo>
                  <a:pt x="991869" y="447482"/>
                  <a:pt x="995994" y="448387"/>
                  <a:pt x="1002814" y="492716"/>
                </a:cubicBezTo>
                <a:cubicBezTo>
                  <a:pt x="1003788" y="499046"/>
                  <a:pt x="1005047" y="505820"/>
                  <a:pt x="1008890" y="510943"/>
                </a:cubicBezTo>
                <a:lnTo>
                  <a:pt x="1018004" y="523095"/>
                </a:lnTo>
                <a:cubicBezTo>
                  <a:pt x="1020029" y="552461"/>
                  <a:pt x="1020537" y="581971"/>
                  <a:pt x="1024079" y="611193"/>
                </a:cubicBezTo>
                <a:cubicBezTo>
                  <a:pt x="1024624" y="615689"/>
                  <a:pt x="1028565" y="619105"/>
                  <a:pt x="1030155" y="623345"/>
                </a:cubicBezTo>
                <a:cubicBezTo>
                  <a:pt x="1033000" y="630931"/>
                  <a:pt x="1034996" y="646928"/>
                  <a:pt x="1036231" y="653723"/>
                </a:cubicBezTo>
                <a:cubicBezTo>
                  <a:pt x="1037155" y="658803"/>
                  <a:pt x="1038256" y="663850"/>
                  <a:pt x="1039269" y="668913"/>
                </a:cubicBezTo>
                <a:cubicBezTo>
                  <a:pt x="1038256" y="671951"/>
                  <a:pt x="1038691" y="675976"/>
                  <a:pt x="1036231" y="678026"/>
                </a:cubicBezTo>
                <a:cubicBezTo>
                  <a:pt x="1032041" y="681517"/>
                  <a:pt x="1026024" y="681887"/>
                  <a:pt x="1021041" y="684102"/>
                </a:cubicBezTo>
                <a:cubicBezTo>
                  <a:pt x="989974" y="697910"/>
                  <a:pt x="1033156" y="682376"/>
                  <a:pt x="987625" y="693216"/>
                </a:cubicBezTo>
                <a:cubicBezTo>
                  <a:pt x="973282" y="696631"/>
                  <a:pt x="945095" y="705367"/>
                  <a:pt x="945095" y="705367"/>
                </a:cubicBezTo>
                <a:cubicBezTo>
                  <a:pt x="940032" y="708405"/>
                  <a:pt x="934742" y="711095"/>
                  <a:pt x="929905" y="714481"/>
                </a:cubicBezTo>
                <a:cubicBezTo>
                  <a:pt x="924593" y="718199"/>
                  <a:pt x="920276" y="723296"/>
                  <a:pt x="914716" y="726632"/>
                </a:cubicBezTo>
                <a:cubicBezTo>
                  <a:pt x="910177" y="729355"/>
                  <a:pt x="896700" y="733650"/>
                  <a:pt x="890413" y="735746"/>
                </a:cubicBezTo>
                <a:cubicBezTo>
                  <a:pt x="869869" y="763135"/>
                  <a:pt x="892174" y="736206"/>
                  <a:pt x="872186" y="753973"/>
                </a:cubicBezTo>
                <a:cubicBezTo>
                  <a:pt x="865764" y="759682"/>
                  <a:pt x="860907" y="767146"/>
                  <a:pt x="853958" y="772200"/>
                </a:cubicBezTo>
                <a:cubicBezTo>
                  <a:pt x="847936" y="776580"/>
                  <a:pt x="836813" y="778246"/>
                  <a:pt x="829655" y="781314"/>
                </a:cubicBezTo>
                <a:cubicBezTo>
                  <a:pt x="825493" y="783098"/>
                  <a:pt x="821642" y="785551"/>
                  <a:pt x="817504" y="787390"/>
                </a:cubicBezTo>
                <a:cubicBezTo>
                  <a:pt x="812521" y="789605"/>
                  <a:pt x="807192" y="791026"/>
                  <a:pt x="802314" y="793465"/>
                </a:cubicBezTo>
                <a:cubicBezTo>
                  <a:pt x="799048" y="795098"/>
                  <a:pt x="796466" y="797908"/>
                  <a:pt x="793201" y="799541"/>
                </a:cubicBezTo>
                <a:cubicBezTo>
                  <a:pt x="751856" y="820214"/>
                  <a:pt x="805070" y="789381"/>
                  <a:pt x="762822" y="814731"/>
                </a:cubicBezTo>
                <a:cubicBezTo>
                  <a:pt x="757759" y="811693"/>
                  <a:pt x="753276" y="807354"/>
                  <a:pt x="747633" y="805617"/>
                </a:cubicBezTo>
                <a:cubicBezTo>
                  <a:pt x="724965" y="798642"/>
                  <a:pt x="707169" y="805065"/>
                  <a:pt x="683837" y="808655"/>
                </a:cubicBezTo>
                <a:cubicBezTo>
                  <a:pt x="680799" y="809668"/>
                  <a:pt x="677588" y="810261"/>
                  <a:pt x="674724" y="811693"/>
                </a:cubicBezTo>
                <a:cubicBezTo>
                  <a:pt x="671458" y="813326"/>
                  <a:pt x="668415" y="820105"/>
                  <a:pt x="665610" y="817768"/>
                </a:cubicBezTo>
                <a:cubicBezTo>
                  <a:pt x="659686" y="812831"/>
                  <a:pt x="659132" y="803751"/>
                  <a:pt x="656497" y="796503"/>
                </a:cubicBezTo>
                <a:cubicBezTo>
                  <a:pt x="654379" y="790679"/>
                  <a:pt x="651591" y="774425"/>
                  <a:pt x="650421" y="769162"/>
                </a:cubicBezTo>
                <a:cubicBezTo>
                  <a:pt x="649515" y="765086"/>
                  <a:pt x="648989" y="760865"/>
                  <a:pt x="647383" y="757011"/>
                </a:cubicBezTo>
                <a:cubicBezTo>
                  <a:pt x="647375" y="756993"/>
                  <a:pt x="634701" y="729139"/>
                  <a:pt x="629156" y="723594"/>
                </a:cubicBezTo>
                <a:cubicBezTo>
                  <a:pt x="621860" y="716298"/>
                  <a:pt x="619574" y="718187"/>
                  <a:pt x="610928" y="714481"/>
                </a:cubicBezTo>
                <a:cubicBezTo>
                  <a:pt x="606766" y="712697"/>
                  <a:pt x="602827" y="710430"/>
                  <a:pt x="598777" y="708405"/>
                </a:cubicBezTo>
                <a:cubicBezTo>
                  <a:pt x="567983" y="670768"/>
                  <a:pt x="584799" y="680333"/>
                  <a:pt x="556247" y="668913"/>
                </a:cubicBezTo>
                <a:cubicBezTo>
                  <a:pt x="540044" y="644609"/>
                  <a:pt x="561310" y="673976"/>
                  <a:pt x="541057" y="653723"/>
                </a:cubicBezTo>
                <a:cubicBezTo>
                  <a:pt x="538476" y="651142"/>
                  <a:pt x="538020" y="646635"/>
                  <a:pt x="534982" y="644610"/>
                </a:cubicBezTo>
                <a:cubicBezTo>
                  <a:pt x="531508" y="642294"/>
                  <a:pt x="526881" y="642585"/>
                  <a:pt x="522830" y="641572"/>
                </a:cubicBezTo>
                <a:cubicBezTo>
                  <a:pt x="505615" y="643597"/>
                  <a:pt x="488002" y="643444"/>
                  <a:pt x="471186" y="647648"/>
                </a:cubicBezTo>
                <a:cubicBezTo>
                  <a:pt x="455176" y="651650"/>
                  <a:pt x="463677" y="673181"/>
                  <a:pt x="465110" y="681064"/>
                </a:cubicBezTo>
                <a:cubicBezTo>
                  <a:pt x="465683" y="684215"/>
                  <a:pt x="471288" y="689550"/>
                  <a:pt x="468148" y="690178"/>
                </a:cubicBezTo>
                <a:cubicBezTo>
                  <a:pt x="457181" y="692372"/>
                  <a:pt x="445871" y="688153"/>
                  <a:pt x="434732" y="687140"/>
                </a:cubicBezTo>
                <a:cubicBezTo>
                  <a:pt x="432707" y="683089"/>
                  <a:pt x="430495" y="679126"/>
                  <a:pt x="428656" y="674988"/>
                </a:cubicBezTo>
                <a:cubicBezTo>
                  <a:pt x="426441" y="670005"/>
                  <a:pt x="425749" y="664236"/>
                  <a:pt x="422580" y="659799"/>
                </a:cubicBezTo>
                <a:cubicBezTo>
                  <a:pt x="420458" y="656828"/>
                  <a:pt x="416505" y="655748"/>
                  <a:pt x="413467" y="653723"/>
                </a:cubicBezTo>
                <a:cubicBezTo>
                  <a:pt x="396252" y="654736"/>
                  <a:pt x="371846" y="642729"/>
                  <a:pt x="361823" y="656761"/>
                </a:cubicBezTo>
                <a:cubicBezTo>
                  <a:pt x="332827" y="697356"/>
                  <a:pt x="363537" y="710405"/>
                  <a:pt x="380050" y="729670"/>
                </a:cubicBezTo>
                <a:cubicBezTo>
                  <a:pt x="382426" y="732442"/>
                  <a:pt x="384191" y="735688"/>
                  <a:pt x="386126" y="738784"/>
                </a:cubicBezTo>
                <a:cubicBezTo>
                  <a:pt x="389255" y="743791"/>
                  <a:pt x="392796" y="748598"/>
                  <a:pt x="395239" y="753973"/>
                </a:cubicBezTo>
                <a:cubicBezTo>
                  <a:pt x="397889" y="759803"/>
                  <a:pt x="401315" y="772200"/>
                  <a:pt x="401315" y="772200"/>
                </a:cubicBezTo>
                <a:cubicBezTo>
                  <a:pt x="385891" y="787625"/>
                  <a:pt x="399634" y="777008"/>
                  <a:pt x="380050" y="784352"/>
                </a:cubicBezTo>
                <a:cubicBezTo>
                  <a:pt x="370182" y="788053"/>
                  <a:pt x="368556" y="791689"/>
                  <a:pt x="358785" y="793465"/>
                </a:cubicBezTo>
                <a:cubicBezTo>
                  <a:pt x="350753" y="794925"/>
                  <a:pt x="342583" y="795490"/>
                  <a:pt x="334482" y="796503"/>
                </a:cubicBezTo>
                <a:cubicBezTo>
                  <a:pt x="326381" y="800554"/>
                  <a:pt x="311668" y="799721"/>
                  <a:pt x="310179" y="808655"/>
                </a:cubicBezTo>
                <a:cubicBezTo>
                  <a:pt x="309166" y="814731"/>
                  <a:pt x="308349" y="820842"/>
                  <a:pt x="307141" y="826882"/>
                </a:cubicBezTo>
                <a:cubicBezTo>
                  <a:pt x="306322" y="830976"/>
                  <a:pt x="307055" y="836082"/>
                  <a:pt x="304103" y="839034"/>
                </a:cubicBezTo>
                <a:cubicBezTo>
                  <a:pt x="300247" y="842890"/>
                  <a:pt x="293977" y="843084"/>
                  <a:pt x="288914" y="845109"/>
                </a:cubicBezTo>
                <a:cubicBezTo>
                  <a:pt x="285876" y="848147"/>
                  <a:pt x="283375" y="851840"/>
                  <a:pt x="279800" y="854223"/>
                </a:cubicBezTo>
                <a:cubicBezTo>
                  <a:pt x="277136" y="855999"/>
                  <a:pt x="273187" y="855261"/>
                  <a:pt x="270687" y="857261"/>
                </a:cubicBezTo>
                <a:cubicBezTo>
                  <a:pt x="267836" y="859542"/>
                  <a:pt x="267462" y="864093"/>
                  <a:pt x="264611" y="866374"/>
                </a:cubicBezTo>
                <a:cubicBezTo>
                  <a:pt x="262110" y="868374"/>
                  <a:pt x="258440" y="868150"/>
                  <a:pt x="255497" y="869412"/>
                </a:cubicBezTo>
                <a:cubicBezTo>
                  <a:pt x="251335" y="871196"/>
                  <a:pt x="247396" y="873463"/>
                  <a:pt x="243346" y="875488"/>
                </a:cubicBezTo>
                <a:cubicBezTo>
                  <a:pt x="229169" y="874475"/>
                  <a:pt x="214812" y="874920"/>
                  <a:pt x="200815" y="872450"/>
                </a:cubicBezTo>
                <a:cubicBezTo>
                  <a:pt x="197220" y="871815"/>
                  <a:pt x="195353" y="866374"/>
                  <a:pt x="191702" y="866374"/>
                </a:cubicBezTo>
                <a:cubicBezTo>
                  <a:pt x="171348" y="866374"/>
                  <a:pt x="151197" y="870425"/>
                  <a:pt x="130944" y="872450"/>
                </a:cubicBezTo>
                <a:cubicBezTo>
                  <a:pt x="122434" y="875287"/>
                  <a:pt x="105985" y="880374"/>
                  <a:pt x="97528" y="884602"/>
                </a:cubicBezTo>
                <a:cubicBezTo>
                  <a:pt x="92247" y="887243"/>
                  <a:pt x="87500" y="890848"/>
                  <a:pt x="82338" y="893715"/>
                </a:cubicBezTo>
                <a:cubicBezTo>
                  <a:pt x="78379" y="895914"/>
                  <a:pt x="74070" y="897461"/>
                  <a:pt x="70187" y="899791"/>
                </a:cubicBezTo>
                <a:cubicBezTo>
                  <a:pt x="44076" y="915459"/>
                  <a:pt x="61177" y="908872"/>
                  <a:pt x="42846" y="914980"/>
                </a:cubicBezTo>
                <a:cubicBezTo>
                  <a:pt x="39808" y="917005"/>
                  <a:pt x="35757" y="918018"/>
                  <a:pt x="33732" y="921056"/>
                </a:cubicBezTo>
                <a:cubicBezTo>
                  <a:pt x="31416" y="924530"/>
                  <a:pt x="31842" y="929193"/>
                  <a:pt x="30695" y="933208"/>
                </a:cubicBezTo>
                <a:cubicBezTo>
                  <a:pt x="29815" y="936287"/>
                  <a:pt x="28500" y="939232"/>
                  <a:pt x="27657" y="942321"/>
                </a:cubicBezTo>
                <a:cubicBezTo>
                  <a:pt x="25460" y="950377"/>
                  <a:pt x="21581" y="966624"/>
                  <a:pt x="21581" y="966624"/>
                </a:cubicBezTo>
                <a:cubicBezTo>
                  <a:pt x="28475" y="1001094"/>
                  <a:pt x="17681" y="964680"/>
                  <a:pt x="36770" y="990927"/>
                </a:cubicBezTo>
                <a:cubicBezTo>
                  <a:pt x="40761" y="996415"/>
                  <a:pt x="49450" y="1014303"/>
                  <a:pt x="51960" y="1024344"/>
                </a:cubicBezTo>
                <a:cubicBezTo>
                  <a:pt x="53212" y="1029353"/>
                  <a:pt x="52901" y="1034815"/>
                  <a:pt x="54998" y="1039533"/>
                </a:cubicBezTo>
                <a:cubicBezTo>
                  <a:pt x="57054" y="1044160"/>
                  <a:pt x="61073" y="1047634"/>
                  <a:pt x="64111" y="1051685"/>
                </a:cubicBezTo>
                <a:cubicBezTo>
                  <a:pt x="71280" y="1073188"/>
                  <a:pt x="70613" y="1067355"/>
                  <a:pt x="64111" y="1106366"/>
                </a:cubicBezTo>
                <a:cubicBezTo>
                  <a:pt x="63511" y="1109968"/>
                  <a:pt x="60060" y="1112442"/>
                  <a:pt x="58035" y="1115480"/>
                </a:cubicBezTo>
                <a:cubicBezTo>
                  <a:pt x="57023" y="1119531"/>
                  <a:pt x="56464" y="1123723"/>
                  <a:pt x="54998" y="1127632"/>
                </a:cubicBezTo>
                <a:cubicBezTo>
                  <a:pt x="53408" y="1131872"/>
                  <a:pt x="49290" y="1135270"/>
                  <a:pt x="48922" y="1139783"/>
                </a:cubicBezTo>
                <a:cubicBezTo>
                  <a:pt x="45211" y="1185245"/>
                  <a:pt x="45578" y="1230956"/>
                  <a:pt x="42846" y="1276487"/>
                </a:cubicBezTo>
                <a:cubicBezTo>
                  <a:pt x="42501" y="1282229"/>
                  <a:pt x="38976" y="1299239"/>
                  <a:pt x="33732" y="1303828"/>
                </a:cubicBezTo>
                <a:cubicBezTo>
                  <a:pt x="28620" y="1308301"/>
                  <a:pt x="21330" y="1309447"/>
                  <a:pt x="15505" y="1312942"/>
                </a:cubicBezTo>
                <a:cubicBezTo>
                  <a:pt x="11164" y="1315547"/>
                  <a:pt x="7404" y="1319017"/>
                  <a:pt x="3354" y="1322055"/>
                </a:cubicBezTo>
                <a:cubicBezTo>
                  <a:pt x="621" y="1330254"/>
                  <a:pt x="-2580" y="1334420"/>
                  <a:pt x="3354" y="1343321"/>
                </a:cubicBezTo>
                <a:cubicBezTo>
                  <a:pt x="5379" y="1346359"/>
                  <a:pt x="9429" y="1347371"/>
                  <a:pt x="12467" y="1349396"/>
                </a:cubicBezTo>
                <a:cubicBezTo>
                  <a:pt x="13480" y="1352434"/>
                  <a:pt x="13241" y="1356246"/>
                  <a:pt x="15505" y="1358510"/>
                </a:cubicBezTo>
                <a:cubicBezTo>
                  <a:pt x="17769" y="1360774"/>
                  <a:pt x="21512" y="1360771"/>
                  <a:pt x="24619" y="1361548"/>
                </a:cubicBezTo>
                <a:cubicBezTo>
                  <a:pt x="29628" y="1362800"/>
                  <a:pt x="34768" y="1363466"/>
                  <a:pt x="39808" y="1364586"/>
                </a:cubicBezTo>
                <a:cubicBezTo>
                  <a:pt x="43884" y="1365492"/>
                  <a:pt x="47833" y="1366989"/>
                  <a:pt x="51960" y="1367624"/>
                </a:cubicBezTo>
                <a:cubicBezTo>
                  <a:pt x="64286" y="1369520"/>
                  <a:pt x="102042" y="1372728"/>
                  <a:pt x="112717" y="1373699"/>
                </a:cubicBezTo>
                <a:cubicBezTo>
                  <a:pt x="146963" y="1385114"/>
                  <a:pt x="109959" y="1373718"/>
                  <a:pt x="197778" y="1379775"/>
                </a:cubicBezTo>
                <a:cubicBezTo>
                  <a:pt x="201943" y="1380062"/>
                  <a:pt x="205879" y="1381800"/>
                  <a:pt x="209929" y="1382813"/>
                </a:cubicBezTo>
                <a:cubicBezTo>
                  <a:pt x="217017" y="1387876"/>
                  <a:pt x="223547" y="1393831"/>
                  <a:pt x="231194" y="1398002"/>
                </a:cubicBezTo>
                <a:cubicBezTo>
                  <a:pt x="234860" y="1400001"/>
                  <a:pt x="239331" y="1399893"/>
                  <a:pt x="243346" y="1401040"/>
                </a:cubicBezTo>
                <a:cubicBezTo>
                  <a:pt x="246425" y="1401920"/>
                  <a:pt x="249516" y="1402817"/>
                  <a:pt x="252459" y="1404078"/>
                </a:cubicBezTo>
                <a:cubicBezTo>
                  <a:pt x="256622" y="1405862"/>
                  <a:pt x="260151" y="1409367"/>
                  <a:pt x="264611" y="1410154"/>
                </a:cubicBezTo>
                <a:cubicBezTo>
                  <a:pt x="277613" y="1412449"/>
                  <a:pt x="290939" y="1412179"/>
                  <a:pt x="304103" y="1413192"/>
                </a:cubicBezTo>
                <a:cubicBezTo>
                  <a:pt x="307141" y="1416230"/>
                  <a:pt x="310421" y="1419043"/>
                  <a:pt x="313217" y="1422305"/>
                </a:cubicBezTo>
                <a:cubicBezTo>
                  <a:pt x="322719" y="1433391"/>
                  <a:pt x="329888" y="1448867"/>
                  <a:pt x="343596" y="1455722"/>
                </a:cubicBezTo>
                <a:cubicBezTo>
                  <a:pt x="347646" y="1457747"/>
                  <a:pt x="351907" y="1459398"/>
                  <a:pt x="355747" y="1461798"/>
                </a:cubicBezTo>
                <a:cubicBezTo>
                  <a:pt x="360041" y="1464481"/>
                  <a:pt x="363131" y="1469208"/>
                  <a:pt x="367899" y="1470911"/>
                </a:cubicBezTo>
                <a:cubicBezTo>
                  <a:pt x="377624" y="1474384"/>
                  <a:pt x="398277" y="1476987"/>
                  <a:pt x="398277" y="1476987"/>
                </a:cubicBezTo>
                <a:cubicBezTo>
                  <a:pt x="398939" y="1478974"/>
                  <a:pt x="404545" y="1501119"/>
                  <a:pt x="410429" y="1504328"/>
                </a:cubicBezTo>
                <a:cubicBezTo>
                  <a:pt x="418863" y="1508928"/>
                  <a:pt x="428850" y="1509874"/>
                  <a:pt x="437770" y="1513442"/>
                </a:cubicBezTo>
                <a:cubicBezTo>
                  <a:pt x="457753" y="1521434"/>
                  <a:pt x="447612" y="1518448"/>
                  <a:pt x="468148" y="1522555"/>
                </a:cubicBezTo>
                <a:cubicBezTo>
                  <a:pt x="475236" y="1529643"/>
                  <a:pt x="480447" y="1539337"/>
                  <a:pt x="489413" y="1543820"/>
                </a:cubicBezTo>
                <a:cubicBezTo>
                  <a:pt x="500609" y="1549418"/>
                  <a:pt x="504074" y="1550245"/>
                  <a:pt x="513716" y="1559010"/>
                </a:cubicBezTo>
                <a:cubicBezTo>
                  <a:pt x="521134" y="1565753"/>
                  <a:pt x="529422" y="1571934"/>
                  <a:pt x="534982" y="1580275"/>
                </a:cubicBezTo>
                <a:cubicBezTo>
                  <a:pt x="537007" y="1583313"/>
                  <a:pt x="538206" y="1587107"/>
                  <a:pt x="541057" y="1589388"/>
                </a:cubicBezTo>
                <a:cubicBezTo>
                  <a:pt x="548517" y="1595356"/>
                  <a:pt x="555937" y="1603007"/>
                  <a:pt x="565360" y="1604578"/>
                </a:cubicBezTo>
                <a:cubicBezTo>
                  <a:pt x="588681" y="1608465"/>
                  <a:pt x="577548" y="1606408"/>
                  <a:pt x="598777" y="1610653"/>
                </a:cubicBezTo>
                <a:cubicBezTo>
                  <a:pt x="610928" y="1615716"/>
                  <a:pt x="622323" y="1623261"/>
                  <a:pt x="635231" y="1625843"/>
                </a:cubicBezTo>
                <a:lnTo>
                  <a:pt x="650421" y="1628881"/>
                </a:lnTo>
                <a:cubicBezTo>
                  <a:pt x="656481" y="1629983"/>
                  <a:pt x="662713" y="1630270"/>
                  <a:pt x="668648" y="1631919"/>
                </a:cubicBezTo>
                <a:cubicBezTo>
                  <a:pt x="680990" y="1635347"/>
                  <a:pt x="692951" y="1640020"/>
                  <a:pt x="705103" y="1644070"/>
                </a:cubicBezTo>
                <a:lnTo>
                  <a:pt x="714216" y="1647108"/>
                </a:lnTo>
                <a:cubicBezTo>
                  <a:pt x="718928" y="1661243"/>
                  <a:pt x="714048" y="1653765"/>
                  <a:pt x="729406" y="1662297"/>
                </a:cubicBezTo>
                <a:cubicBezTo>
                  <a:pt x="734568" y="1665164"/>
                  <a:pt x="738994" y="1669544"/>
                  <a:pt x="744595" y="1671411"/>
                </a:cubicBezTo>
                <a:cubicBezTo>
                  <a:pt x="751388" y="1673675"/>
                  <a:pt x="758732" y="1673770"/>
                  <a:pt x="765860" y="1674449"/>
                </a:cubicBezTo>
                <a:cubicBezTo>
                  <a:pt x="780009" y="1675797"/>
                  <a:pt x="794231" y="1676256"/>
                  <a:pt x="808390" y="1677487"/>
                </a:cubicBezTo>
                <a:cubicBezTo>
                  <a:pt x="817525" y="1678281"/>
                  <a:pt x="826617" y="1679512"/>
                  <a:pt x="835731" y="1680525"/>
                </a:cubicBezTo>
                <a:cubicBezTo>
                  <a:pt x="839782" y="1681537"/>
                  <a:pt x="843868" y="1682415"/>
                  <a:pt x="847883" y="1683562"/>
                </a:cubicBezTo>
                <a:cubicBezTo>
                  <a:pt x="850962" y="1684442"/>
                  <a:pt x="853800" y="1686400"/>
                  <a:pt x="856996" y="1686600"/>
                </a:cubicBezTo>
                <a:cubicBezTo>
                  <a:pt x="886323" y="1688433"/>
                  <a:pt x="915729" y="1688625"/>
                  <a:pt x="945095" y="1689638"/>
                </a:cubicBezTo>
                <a:lnTo>
                  <a:pt x="969398" y="1692676"/>
                </a:lnTo>
                <a:cubicBezTo>
                  <a:pt x="978505" y="1693747"/>
                  <a:pt x="987675" y="1694320"/>
                  <a:pt x="996738" y="1695714"/>
                </a:cubicBezTo>
                <a:cubicBezTo>
                  <a:pt x="1000865" y="1696349"/>
                  <a:pt x="1004839" y="1697739"/>
                  <a:pt x="1008890" y="1698752"/>
                </a:cubicBezTo>
                <a:lnTo>
                  <a:pt x="1254958" y="1695714"/>
                </a:lnTo>
                <a:cubicBezTo>
                  <a:pt x="1259249" y="1695510"/>
                  <a:pt x="1260575" y="1689097"/>
                  <a:pt x="1264071" y="1686600"/>
                </a:cubicBezTo>
                <a:cubicBezTo>
                  <a:pt x="1267756" y="1683968"/>
                  <a:pt x="1272172" y="1682550"/>
                  <a:pt x="1276223" y="1680525"/>
                </a:cubicBezTo>
                <a:cubicBezTo>
                  <a:pt x="1279261" y="1677487"/>
                  <a:pt x="1282036" y="1674161"/>
                  <a:pt x="1285336" y="1671411"/>
                </a:cubicBezTo>
                <a:cubicBezTo>
                  <a:pt x="1288141" y="1669073"/>
                  <a:pt x="1292112" y="1668140"/>
                  <a:pt x="1294450" y="1665335"/>
                </a:cubicBezTo>
                <a:cubicBezTo>
                  <a:pt x="1311810" y="1644504"/>
                  <a:pt x="1287217" y="1659839"/>
                  <a:pt x="1312677" y="1647108"/>
                </a:cubicBezTo>
                <a:cubicBezTo>
                  <a:pt x="1313690" y="1643057"/>
                  <a:pt x="1314515" y="1638955"/>
                  <a:pt x="1315715" y="1634956"/>
                </a:cubicBezTo>
                <a:cubicBezTo>
                  <a:pt x="1317555" y="1628822"/>
                  <a:pt x="1321791" y="1616729"/>
                  <a:pt x="1321791" y="1616729"/>
                </a:cubicBezTo>
                <a:cubicBezTo>
                  <a:pt x="1314924" y="1606429"/>
                  <a:pt x="1314857" y="1608542"/>
                  <a:pt x="1312677" y="1595464"/>
                </a:cubicBezTo>
                <a:cubicBezTo>
                  <a:pt x="1309310" y="1575264"/>
                  <a:pt x="1303564" y="1534707"/>
                  <a:pt x="1303564" y="1534707"/>
                </a:cubicBezTo>
                <a:cubicBezTo>
                  <a:pt x="1304577" y="1514454"/>
                  <a:pt x="1303268" y="1493951"/>
                  <a:pt x="1306602" y="1473949"/>
                </a:cubicBezTo>
                <a:cubicBezTo>
                  <a:pt x="1307434" y="1468955"/>
                  <a:pt x="1313203" y="1466194"/>
                  <a:pt x="1315715" y="1461798"/>
                </a:cubicBezTo>
                <a:cubicBezTo>
                  <a:pt x="1317304" y="1459018"/>
                  <a:pt x="1317164" y="1455464"/>
                  <a:pt x="1318753" y="1452684"/>
                </a:cubicBezTo>
                <a:cubicBezTo>
                  <a:pt x="1327185" y="1437929"/>
                  <a:pt x="1348110" y="1420621"/>
                  <a:pt x="1361283" y="1416230"/>
                </a:cubicBezTo>
                <a:lnTo>
                  <a:pt x="1370397" y="1413192"/>
                </a:lnTo>
                <a:cubicBezTo>
                  <a:pt x="1372421" y="1405094"/>
                  <a:pt x="1374935" y="1392713"/>
                  <a:pt x="1379510" y="1385851"/>
                </a:cubicBezTo>
                <a:cubicBezTo>
                  <a:pt x="1382688" y="1381085"/>
                  <a:pt x="1386896" y="1376877"/>
                  <a:pt x="1391662" y="1373699"/>
                </a:cubicBezTo>
                <a:cubicBezTo>
                  <a:pt x="1396199" y="1370674"/>
                  <a:pt x="1401709" y="1369439"/>
                  <a:pt x="1406851" y="1367624"/>
                </a:cubicBezTo>
                <a:cubicBezTo>
                  <a:pt x="1418930" y="1363361"/>
                  <a:pt x="1443306" y="1355472"/>
                  <a:pt x="1443306" y="1355472"/>
                </a:cubicBezTo>
                <a:cubicBezTo>
                  <a:pt x="1445331" y="1351422"/>
                  <a:pt x="1447598" y="1347483"/>
                  <a:pt x="1449382" y="1343321"/>
                </a:cubicBezTo>
                <a:cubicBezTo>
                  <a:pt x="1452254" y="1336619"/>
                  <a:pt x="1452147" y="1330171"/>
                  <a:pt x="1458495" y="1325093"/>
                </a:cubicBezTo>
                <a:cubicBezTo>
                  <a:pt x="1460996" y="1323093"/>
                  <a:pt x="1464745" y="1323487"/>
                  <a:pt x="1467609" y="1322055"/>
                </a:cubicBezTo>
                <a:cubicBezTo>
                  <a:pt x="1470874" y="1320422"/>
                  <a:pt x="1473950" y="1318356"/>
                  <a:pt x="1476722" y="1315980"/>
                </a:cubicBezTo>
                <a:cubicBezTo>
                  <a:pt x="1495070" y="1300253"/>
                  <a:pt x="1481241" y="1306372"/>
                  <a:pt x="1497988" y="1300790"/>
                </a:cubicBezTo>
                <a:cubicBezTo>
                  <a:pt x="1522539" y="1268054"/>
                  <a:pt x="1491524" y="1304088"/>
                  <a:pt x="1519253" y="1285601"/>
                </a:cubicBezTo>
                <a:cubicBezTo>
                  <a:pt x="1522291" y="1283576"/>
                  <a:pt x="1522991" y="1279292"/>
                  <a:pt x="1525328" y="1276487"/>
                </a:cubicBezTo>
                <a:cubicBezTo>
                  <a:pt x="1528078" y="1273187"/>
                  <a:pt x="1531692" y="1270674"/>
                  <a:pt x="1534442" y="1267374"/>
                </a:cubicBezTo>
                <a:cubicBezTo>
                  <a:pt x="1547102" y="1252182"/>
                  <a:pt x="1532921" y="1263325"/>
                  <a:pt x="1549631" y="1252184"/>
                </a:cubicBezTo>
                <a:cubicBezTo>
                  <a:pt x="1564716" y="1229559"/>
                  <a:pt x="1545328" y="1257347"/>
                  <a:pt x="1564821" y="1233957"/>
                </a:cubicBezTo>
                <a:cubicBezTo>
                  <a:pt x="1567158" y="1231152"/>
                  <a:pt x="1568872" y="1227882"/>
                  <a:pt x="1570897" y="1224844"/>
                </a:cubicBezTo>
                <a:cubicBezTo>
                  <a:pt x="1582001" y="1191526"/>
                  <a:pt x="1570155" y="1221112"/>
                  <a:pt x="1592162" y="1185351"/>
                </a:cubicBezTo>
                <a:cubicBezTo>
                  <a:pt x="1608417" y="1158937"/>
                  <a:pt x="1592205" y="1173927"/>
                  <a:pt x="1613427" y="1158010"/>
                </a:cubicBezTo>
                <a:cubicBezTo>
                  <a:pt x="1614440" y="1153960"/>
                  <a:pt x="1615559" y="1149935"/>
                  <a:pt x="1616465" y="1145859"/>
                </a:cubicBezTo>
                <a:cubicBezTo>
                  <a:pt x="1617585" y="1140818"/>
                  <a:pt x="1618144" y="1135651"/>
                  <a:pt x="1619503" y="1130669"/>
                </a:cubicBezTo>
                <a:cubicBezTo>
                  <a:pt x="1621206" y="1124425"/>
                  <a:pt x="1628390" y="1103780"/>
                  <a:pt x="1631654" y="1097253"/>
                </a:cubicBezTo>
                <a:cubicBezTo>
                  <a:pt x="1633875" y="1092811"/>
                  <a:pt x="1644779" y="1078740"/>
                  <a:pt x="1646843" y="1075988"/>
                </a:cubicBezTo>
                <a:cubicBezTo>
                  <a:pt x="1645831" y="1050672"/>
                  <a:pt x="1654797" y="1022869"/>
                  <a:pt x="1643806" y="1000041"/>
                </a:cubicBezTo>
                <a:cubicBezTo>
                  <a:pt x="1638462" y="988941"/>
                  <a:pt x="1619170" y="997441"/>
                  <a:pt x="1607351" y="993965"/>
                </a:cubicBezTo>
                <a:cubicBezTo>
                  <a:pt x="1601687" y="992299"/>
                  <a:pt x="1597016" y="988213"/>
                  <a:pt x="1592162" y="984852"/>
                </a:cubicBezTo>
                <a:cubicBezTo>
                  <a:pt x="1583836" y="979088"/>
                  <a:pt x="1576285" y="972241"/>
                  <a:pt x="1567859" y="966624"/>
                </a:cubicBezTo>
                <a:lnTo>
                  <a:pt x="1549631" y="954473"/>
                </a:lnTo>
                <a:cubicBezTo>
                  <a:pt x="1546593" y="952448"/>
                  <a:pt x="1542709" y="951318"/>
                  <a:pt x="1540518" y="948397"/>
                </a:cubicBezTo>
                <a:cubicBezTo>
                  <a:pt x="1494180" y="886612"/>
                  <a:pt x="1541827" y="951878"/>
                  <a:pt x="1513177" y="908905"/>
                </a:cubicBezTo>
                <a:cubicBezTo>
                  <a:pt x="1510368" y="904692"/>
                  <a:pt x="1506747" y="901047"/>
                  <a:pt x="1504063" y="896753"/>
                </a:cubicBezTo>
                <a:cubicBezTo>
                  <a:pt x="1501819" y="893163"/>
                  <a:pt x="1496094" y="878834"/>
                  <a:pt x="1491912" y="875488"/>
                </a:cubicBezTo>
                <a:cubicBezTo>
                  <a:pt x="1489411" y="873488"/>
                  <a:pt x="1485836" y="873463"/>
                  <a:pt x="1482798" y="872450"/>
                </a:cubicBezTo>
                <a:cubicBezTo>
                  <a:pt x="1474923" y="864575"/>
                  <a:pt x="1464056" y="850928"/>
                  <a:pt x="1452419" y="845109"/>
                </a:cubicBezTo>
                <a:cubicBezTo>
                  <a:pt x="1449555" y="843677"/>
                  <a:pt x="1446344" y="843084"/>
                  <a:pt x="1443306" y="842071"/>
                </a:cubicBezTo>
                <a:cubicBezTo>
                  <a:pt x="1436590" y="835355"/>
                  <a:pt x="1433535" y="831110"/>
                  <a:pt x="1425079" y="826882"/>
                </a:cubicBezTo>
                <a:cubicBezTo>
                  <a:pt x="1420201" y="824443"/>
                  <a:pt x="1414952" y="822831"/>
                  <a:pt x="1409889" y="820806"/>
                </a:cubicBezTo>
                <a:cubicBezTo>
                  <a:pt x="1406851" y="817768"/>
                  <a:pt x="1404213" y="814271"/>
                  <a:pt x="1400776" y="811693"/>
                </a:cubicBezTo>
                <a:cubicBezTo>
                  <a:pt x="1379120" y="795451"/>
                  <a:pt x="1391269" y="810810"/>
                  <a:pt x="1373435" y="790428"/>
                </a:cubicBezTo>
                <a:cubicBezTo>
                  <a:pt x="1361040" y="776262"/>
                  <a:pt x="1362490" y="769967"/>
                  <a:pt x="1343056" y="757011"/>
                </a:cubicBezTo>
                <a:cubicBezTo>
                  <a:pt x="1313443" y="737269"/>
                  <a:pt x="1359447" y="768182"/>
                  <a:pt x="1321791" y="741822"/>
                </a:cubicBezTo>
                <a:cubicBezTo>
                  <a:pt x="1315809" y="737634"/>
                  <a:pt x="1309022" y="734521"/>
                  <a:pt x="1303564" y="729670"/>
                </a:cubicBezTo>
                <a:cubicBezTo>
                  <a:pt x="1299780" y="726306"/>
                  <a:pt x="1297332" y="721682"/>
                  <a:pt x="1294450" y="717519"/>
                </a:cubicBezTo>
                <a:cubicBezTo>
                  <a:pt x="1274318" y="688439"/>
                  <a:pt x="1279734" y="698954"/>
                  <a:pt x="1270147" y="674988"/>
                </a:cubicBezTo>
                <a:cubicBezTo>
                  <a:pt x="1264636" y="641926"/>
                  <a:pt x="1270792" y="670851"/>
                  <a:pt x="1261033" y="641572"/>
                </a:cubicBezTo>
                <a:cubicBezTo>
                  <a:pt x="1257204" y="630086"/>
                  <a:pt x="1257647" y="623741"/>
                  <a:pt x="1254958" y="611193"/>
                </a:cubicBezTo>
                <a:cubicBezTo>
                  <a:pt x="1244913" y="564319"/>
                  <a:pt x="1251977" y="608554"/>
                  <a:pt x="1245844" y="565625"/>
                </a:cubicBezTo>
                <a:cubicBezTo>
                  <a:pt x="1246857" y="547398"/>
                  <a:pt x="1245121" y="528807"/>
                  <a:pt x="1248882" y="510943"/>
                </a:cubicBezTo>
                <a:cubicBezTo>
                  <a:pt x="1249542" y="507809"/>
                  <a:pt x="1254889" y="508682"/>
                  <a:pt x="1257996" y="507905"/>
                </a:cubicBezTo>
                <a:cubicBezTo>
                  <a:pt x="1263005" y="506653"/>
                  <a:pt x="1268105" y="505791"/>
                  <a:pt x="1273185" y="504867"/>
                </a:cubicBezTo>
                <a:cubicBezTo>
                  <a:pt x="1283062" y="503071"/>
                  <a:pt x="1293889" y="502017"/>
                  <a:pt x="1303564" y="498792"/>
                </a:cubicBezTo>
                <a:cubicBezTo>
                  <a:pt x="1308737" y="497068"/>
                  <a:pt x="1313789" y="494973"/>
                  <a:pt x="1318753" y="492716"/>
                </a:cubicBezTo>
                <a:cubicBezTo>
                  <a:pt x="1324937" y="489905"/>
                  <a:pt x="1330449" y="485468"/>
                  <a:pt x="1336980" y="483602"/>
                </a:cubicBezTo>
                <a:cubicBezTo>
                  <a:pt x="1344830" y="481359"/>
                  <a:pt x="1353182" y="481577"/>
                  <a:pt x="1361283" y="480564"/>
                </a:cubicBezTo>
                <a:cubicBezTo>
                  <a:pt x="1366346" y="477526"/>
                  <a:pt x="1371023" y="473722"/>
                  <a:pt x="1376473" y="471451"/>
                </a:cubicBezTo>
                <a:cubicBezTo>
                  <a:pt x="1424586" y="451405"/>
                  <a:pt x="1377655" y="474425"/>
                  <a:pt x="1409889" y="462337"/>
                </a:cubicBezTo>
                <a:cubicBezTo>
                  <a:pt x="1414129" y="460747"/>
                  <a:pt x="1417990" y="458286"/>
                  <a:pt x="1422041" y="456261"/>
                </a:cubicBezTo>
                <a:cubicBezTo>
                  <a:pt x="1436532" y="434523"/>
                  <a:pt x="1420254" y="461155"/>
                  <a:pt x="1431154" y="434996"/>
                </a:cubicBezTo>
                <a:cubicBezTo>
                  <a:pt x="1433463" y="429456"/>
                  <a:pt x="1442908" y="409349"/>
                  <a:pt x="1449382" y="401580"/>
                </a:cubicBezTo>
                <a:cubicBezTo>
                  <a:pt x="1452132" y="398280"/>
                  <a:pt x="1455233" y="395262"/>
                  <a:pt x="1458495" y="392466"/>
                </a:cubicBezTo>
                <a:cubicBezTo>
                  <a:pt x="1462339" y="389171"/>
                  <a:pt x="1466118" y="385616"/>
                  <a:pt x="1470647" y="383352"/>
                </a:cubicBezTo>
                <a:cubicBezTo>
                  <a:pt x="1474381" y="381485"/>
                  <a:pt x="1478748" y="381327"/>
                  <a:pt x="1482798" y="380315"/>
                </a:cubicBezTo>
                <a:cubicBezTo>
                  <a:pt x="1486849" y="378290"/>
                  <a:pt x="1491018" y="376486"/>
                  <a:pt x="1494950" y="374239"/>
                </a:cubicBezTo>
                <a:cubicBezTo>
                  <a:pt x="1498120" y="372428"/>
                  <a:pt x="1500645" y="369445"/>
                  <a:pt x="1504063" y="368163"/>
                </a:cubicBezTo>
                <a:cubicBezTo>
                  <a:pt x="1508898" y="366350"/>
                  <a:pt x="1514190" y="366138"/>
                  <a:pt x="1519253" y="365125"/>
                </a:cubicBezTo>
                <a:cubicBezTo>
                  <a:pt x="1524316" y="362087"/>
                  <a:pt x="1523733" y="355875"/>
                  <a:pt x="1534442" y="356012"/>
                </a:cubicBezTo>
                <a:cubicBezTo>
                  <a:pt x="1545151" y="356149"/>
                  <a:pt x="1575621" y="368578"/>
                  <a:pt x="1583510" y="365948"/>
                </a:cubicBezTo>
                <a:cubicBezTo>
                  <a:pt x="1654518" y="370125"/>
                  <a:pt x="1677805" y="348048"/>
                  <a:pt x="1698487" y="343860"/>
                </a:cubicBezTo>
                <a:cubicBezTo>
                  <a:pt x="1719169" y="339672"/>
                  <a:pt x="1704737" y="342254"/>
                  <a:pt x="1707601" y="340822"/>
                </a:cubicBezTo>
                <a:cubicBezTo>
                  <a:pt x="1712044" y="338600"/>
                  <a:pt x="1726113" y="327698"/>
                  <a:pt x="1728866" y="325633"/>
                </a:cubicBezTo>
                <a:cubicBezTo>
                  <a:pt x="1729879" y="322595"/>
                  <a:pt x="1730780" y="319517"/>
                  <a:pt x="1731904" y="316519"/>
                </a:cubicBezTo>
                <a:cubicBezTo>
                  <a:pt x="1733819" y="311413"/>
                  <a:pt x="1736658" y="306620"/>
                  <a:pt x="1737980" y="301330"/>
                </a:cubicBezTo>
                <a:cubicBezTo>
                  <a:pt x="1739717" y="294384"/>
                  <a:pt x="1740005" y="287153"/>
                  <a:pt x="1741017" y="280065"/>
                </a:cubicBezTo>
                <a:cubicBezTo>
                  <a:pt x="1737979" y="266901"/>
                  <a:pt x="1735786" y="253513"/>
                  <a:pt x="1731904" y="240572"/>
                </a:cubicBezTo>
                <a:cubicBezTo>
                  <a:pt x="1729688" y="233185"/>
                  <a:pt x="1725058" y="226678"/>
                  <a:pt x="1722790" y="219307"/>
                </a:cubicBezTo>
                <a:cubicBezTo>
                  <a:pt x="1720978" y="213420"/>
                  <a:pt x="1721088" y="207093"/>
                  <a:pt x="1719752" y="201080"/>
                </a:cubicBezTo>
                <a:cubicBezTo>
                  <a:pt x="1719057" y="197954"/>
                  <a:pt x="1717838" y="194964"/>
                  <a:pt x="1716714" y="191966"/>
                </a:cubicBezTo>
                <a:cubicBezTo>
                  <a:pt x="1711762" y="178760"/>
                  <a:pt x="1705985" y="165854"/>
                  <a:pt x="1701525" y="152474"/>
                </a:cubicBezTo>
                <a:cubicBezTo>
                  <a:pt x="1700512" y="149436"/>
                  <a:pt x="1700263" y="146025"/>
                  <a:pt x="1698487" y="143360"/>
                </a:cubicBezTo>
                <a:cubicBezTo>
                  <a:pt x="1694100" y="136780"/>
                  <a:pt x="1688239" y="131309"/>
                  <a:pt x="1683298" y="125133"/>
                </a:cubicBezTo>
                <a:cubicBezTo>
                  <a:pt x="1680135" y="121179"/>
                  <a:pt x="1677518" y="116792"/>
                  <a:pt x="1674184" y="112982"/>
                </a:cubicBezTo>
                <a:cubicBezTo>
                  <a:pt x="1670412" y="108671"/>
                  <a:pt x="1665611" y="105303"/>
                  <a:pt x="1662033" y="100830"/>
                </a:cubicBezTo>
                <a:cubicBezTo>
                  <a:pt x="1657471" y="95128"/>
                  <a:pt x="1655044" y="87767"/>
                  <a:pt x="1649881" y="82603"/>
                </a:cubicBezTo>
                <a:cubicBezTo>
                  <a:pt x="1646843" y="79565"/>
                  <a:pt x="1643518" y="76789"/>
                  <a:pt x="1640768" y="73489"/>
                </a:cubicBezTo>
                <a:cubicBezTo>
                  <a:pt x="1638431" y="70684"/>
                  <a:pt x="1637274" y="66958"/>
                  <a:pt x="1634692" y="64376"/>
                </a:cubicBezTo>
                <a:cubicBezTo>
                  <a:pt x="1629133" y="58818"/>
                  <a:pt x="1604485" y="51341"/>
                  <a:pt x="1601275" y="46149"/>
                </a:cubicBezTo>
                <a:cubicBezTo>
                  <a:pt x="1598065" y="40957"/>
                  <a:pt x="1628011" y="37418"/>
                  <a:pt x="1615433" y="33225"/>
                </a:cubicBezTo>
                <a:cubicBezTo>
                  <a:pt x="1612395" y="34238"/>
                  <a:pt x="1598682" y="20843"/>
                  <a:pt x="1592984" y="15308"/>
                </a:cubicBezTo>
                <a:cubicBezTo>
                  <a:pt x="1587286" y="9773"/>
                  <a:pt x="1576585" y="-481"/>
                  <a:pt x="1581244" y="17"/>
                </a:cubicBezTo>
                <a:cubicBezTo>
                  <a:pt x="1585903" y="515"/>
                  <a:pt x="1628027" y="17282"/>
                  <a:pt x="1620939" y="18295"/>
                </a:cubicBezTo>
                <a:cubicBezTo>
                  <a:pt x="1595526" y="33544"/>
                  <a:pt x="1615960" y="21805"/>
                  <a:pt x="1614604" y="23187"/>
                </a:cubicBezTo>
                <a:cubicBezTo>
                  <a:pt x="1613248" y="24569"/>
                  <a:pt x="1638502" y="21446"/>
                  <a:pt x="1612800" y="26586"/>
                </a:cubicBezTo>
                <a:cubicBezTo>
                  <a:pt x="1522678" y="23478"/>
                  <a:pt x="1649335" y="14023"/>
                  <a:pt x="1613876" y="140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A998573-847A-2321-AD5B-E4291A605E15}"/>
              </a:ext>
            </a:extLst>
          </p:cNvPr>
          <p:cNvSpPr/>
          <p:nvPr/>
        </p:nvSpPr>
        <p:spPr>
          <a:xfrm>
            <a:off x="2064021" y="4934680"/>
            <a:ext cx="1732280" cy="1328517"/>
          </a:xfrm>
          <a:custGeom>
            <a:avLst/>
            <a:gdLst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27100 w 1732280"/>
              <a:gd name="connsiteY31" fmla="*/ 84067 h 1323668"/>
              <a:gd name="connsiteX32" fmla="*/ 911860 w 1732280"/>
              <a:gd name="connsiteY32" fmla="*/ 96767 h 1323668"/>
              <a:gd name="connsiteX33" fmla="*/ 894080 w 1732280"/>
              <a:gd name="connsiteY33" fmla="*/ 114547 h 1323668"/>
              <a:gd name="connsiteX34" fmla="*/ 889000 w 1732280"/>
              <a:gd name="connsiteY34" fmla="*/ 122167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55980 w 1732280"/>
              <a:gd name="connsiteY37" fmla="*/ 147567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27100 w 1732280"/>
              <a:gd name="connsiteY31" fmla="*/ 84067 h 1323668"/>
              <a:gd name="connsiteX32" fmla="*/ 892810 w 1732280"/>
              <a:gd name="connsiteY32" fmla="*/ 83432 h 1323668"/>
              <a:gd name="connsiteX33" fmla="*/ 894080 w 1732280"/>
              <a:gd name="connsiteY33" fmla="*/ 114547 h 1323668"/>
              <a:gd name="connsiteX34" fmla="*/ 889000 w 1732280"/>
              <a:gd name="connsiteY34" fmla="*/ 122167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55980 w 1732280"/>
              <a:gd name="connsiteY37" fmla="*/ 147567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27100 w 1732280"/>
              <a:gd name="connsiteY31" fmla="*/ 84067 h 1323668"/>
              <a:gd name="connsiteX32" fmla="*/ 892810 w 1732280"/>
              <a:gd name="connsiteY32" fmla="*/ 83432 h 1323668"/>
              <a:gd name="connsiteX33" fmla="*/ 894080 w 1732280"/>
              <a:gd name="connsiteY33" fmla="*/ 114547 h 1323668"/>
              <a:gd name="connsiteX34" fmla="*/ 864235 w 1732280"/>
              <a:gd name="connsiteY34" fmla="*/ 116452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55980 w 1732280"/>
              <a:gd name="connsiteY37" fmla="*/ 147567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27100 w 1732280"/>
              <a:gd name="connsiteY31" fmla="*/ 84067 h 1323668"/>
              <a:gd name="connsiteX32" fmla="*/ 892810 w 1732280"/>
              <a:gd name="connsiteY32" fmla="*/ 83432 h 1323668"/>
              <a:gd name="connsiteX33" fmla="*/ 894080 w 1732280"/>
              <a:gd name="connsiteY33" fmla="*/ 114547 h 1323668"/>
              <a:gd name="connsiteX34" fmla="*/ 864235 w 1732280"/>
              <a:gd name="connsiteY34" fmla="*/ 116452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44550 w 1732280"/>
              <a:gd name="connsiteY37" fmla="*/ 138042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27100 w 1732280"/>
              <a:gd name="connsiteY31" fmla="*/ 84067 h 1323668"/>
              <a:gd name="connsiteX32" fmla="*/ 892810 w 1732280"/>
              <a:gd name="connsiteY32" fmla="*/ 83432 h 1323668"/>
              <a:gd name="connsiteX33" fmla="*/ 878840 w 1732280"/>
              <a:gd name="connsiteY33" fmla="*/ 93592 h 1323668"/>
              <a:gd name="connsiteX34" fmla="*/ 864235 w 1732280"/>
              <a:gd name="connsiteY34" fmla="*/ 116452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44550 w 1732280"/>
              <a:gd name="connsiteY37" fmla="*/ 138042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52500 w 1732280"/>
              <a:gd name="connsiteY30" fmla="*/ 63747 h 1323668"/>
              <a:gd name="connsiteX31" fmla="*/ 913765 w 1732280"/>
              <a:gd name="connsiteY31" fmla="*/ 61207 h 1323668"/>
              <a:gd name="connsiteX32" fmla="*/ 892810 w 1732280"/>
              <a:gd name="connsiteY32" fmla="*/ 83432 h 1323668"/>
              <a:gd name="connsiteX33" fmla="*/ 878840 w 1732280"/>
              <a:gd name="connsiteY33" fmla="*/ 93592 h 1323668"/>
              <a:gd name="connsiteX34" fmla="*/ 864235 w 1732280"/>
              <a:gd name="connsiteY34" fmla="*/ 116452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44550 w 1732280"/>
              <a:gd name="connsiteY37" fmla="*/ 138042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38347 h 1323668"/>
              <a:gd name="connsiteX1" fmla="*/ 1488440 w 1732280"/>
              <a:gd name="connsiteY1" fmla="*/ 40887 h 1323668"/>
              <a:gd name="connsiteX2" fmla="*/ 1473200 w 1732280"/>
              <a:gd name="connsiteY2" fmla="*/ 43427 h 1323668"/>
              <a:gd name="connsiteX3" fmla="*/ 1465580 w 1732280"/>
              <a:gd name="connsiteY3" fmla="*/ 48507 h 1323668"/>
              <a:gd name="connsiteX4" fmla="*/ 1445260 w 1732280"/>
              <a:gd name="connsiteY4" fmla="*/ 53587 h 1323668"/>
              <a:gd name="connsiteX5" fmla="*/ 1437640 w 1732280"/>
              <a:gd name="connsiteY5" fmla="*/ 56127 h 1323668"/>
              <a:gd name="connsiteX6" fmla="*/ 1422400 w 1732280"/>
              <a:gd name="connsiteY6" fmla="*/ 53587 h 1323668"/>
              <a:gd name="connsiteX7" fmla="*/ 1402080 w 1732280"/>
              <a:gd name="connsiteY7" fmla="*/ 45967 h 1323668"/>
              <a:gd name="connsiteX8" fmla="*/ 1386840 w 1732280"/>
              <a:gd name="connsiteY8" fmla="*/ 38347 h 1323668"/>
              <a:gd name="connsiteX9" fmla="*/ 1376680 w 1732280"/>
              <a:gd name="connsiteY9" fmla="*/ 28187 h 1323668"/>
              <a:gd name="connsiteX10" fmla="*/ 1366520 w 1732280"/>
              <a:gd name="connsiteY10" fmla="*/ 12947 h 1323668"/>
              <a:gd name="connsiteX11" fmla="*/ 1348740 w 1732280"/>
              <a:gd name="connsiteY11" fmla="*/ 7867 h 1323668"/>
              <a:gd name="connsiteX12" fmla="*/ 1341120 w 1732280"/>
              <a:gd name="connsiteY12" fmla="*/ 2787 h 1323668"/>
              <a:gd name="connsiteX13" fmla="*/ 1310640 w 1732280"/>
              <a:gd name="connsiteY13" fmla="*/ 2787 h 1323668"/>
              <a:gd name="connsiteX14" fmla="*/ 1287780 w 1732280"/>
              <a:gd name="connsiteY14" fmla="*/ 12947 h 1323668"/>
              <a:gd name="connsiteX15" fmla="*/ 1270000 w 1732280"/>
              <a:gd name="connsiteY15" fmla="*/ 15487 h 1323668"/>
              <a:gd name="connsiteX16" fmla="*/ 1247140 w 1732280"/>
              <a:gd name="connsiteY16" fmla="*/ 20567 h 1323668"/>
              <a:gd name="connsiteX17" fmla="*/ 1226820 w 1732280"/>
              <a:gd name="connsiteY17" fmla="*/ 28187 h 1323668"/>
              <a:gd name="connsiteX18" fmla="*/ 1206500 w 1732280"/>
              <a:gd name="connsiteY18" fmla="*/ 35807 h 1323668"/>
              <a:gd name="connsiteX19" fmla="*/ 1198880 w 1732280"/>
              <a:gd name="connsiteY19" fmla="*/ 40887 h 1323668"/>
              <a:gd name="connsiteX20" fmla="*/ 1188720 w 1732280"/>
              <a:gd name="connsiteY20" fmla="*/ 48507 h 1323668"/>
              <a:gd name="connsiteX21" fmla="*/ 1173480 w 1732280"/>
              <a:gd name="connsiteY21" fmla="*/ 53587 h 1323668"/>
              <a:gd name="connsiteX22" fmla="*/ 1163320 w 1732280"/>
              <a:gd name="connsiteY22" fmla="*/ 58667 h 1323668"/>
              <a:gd name="connsiteX23" fmla="*/ 1122680 w 1732280"/>
              <a:gd name="connsiteY23" fmla="*/ 51047 h 1323668"/>
              <a:gd name="connsiteX24" fmla="*/ 1107440 w 1732280"/>
              <a:gd name="connsiteY24" fmla="*/ 43427 h 1323668"/>
              <a:gd name="connsiteX25" fmla="*/ 1089660 w 1732280"/>
              <a:gd name="connsiteY25" fmla="*/ 33267 h 1323668"/>
              <a:gd name="connsiteX26" fmla="*/ 1061720 w 1732280"/>
              <a:gd name="connsiteY26" fmla="*/ 28187 h 1323668"/>
              <a:gd name="connsiteX27" fmla="*/ 972820 w 1732280"/>
              <a:gd name="connsiteY27" fmla="*/ 33267 h 1323668"/>
              <a:gd name="connsiteX28" fmla="*/ 962660 w 1732280"/>
              <a:gd name="connsiteY28" fmla="*/ 45967 h 1323668"/>
              <a:gd name="connsiteX29" fmla="*/ 957580 w 1732280"/>
              <a:gd name="connsiteY29" fmla="*/ 53587 h 1323668"/>
              <a:gd name="connsiteX30" fmla="*/ 939165 w 1732280"/>
              <a:gd name="connsiteY30" fmla="*/ 35172 h 1323668"/>
              <a:gd name="connsiteX31" fmla="*/ 913765 w 1732280"/>
              <a:gd name="connsiteY31" fmla="*/ 61207 h 1323668"/>
              <a:gd name="connsiteX32" fmla="*/ 892810 w 1732280"/>
              <a:gd name="connsiteY32" fmla="*/ 83432 h 1323668"/>
              <a:gd name="connsiteX33" fmla="*/ 878840 w 1732280"/>
              <a:gd name="connsiteY33" fmla="*/ 93592 h 1323668"/>
              <a:gd name="connsiteX34" fmla="*/ 864235 w 1732280"/>
              <a:gd name="connsiteY34" fmla="*/ 116452 h 1323668"/>
              <a:gd name="connsiteX35" fmla="*/ 871220 w 1732280"/>
              <a:gd name="connsiteY35" fmla="*/ 134867 h 1323668"/>
              <a:gd name="connsiteX36" fmla="*/ 863600 w 1732280"/>
              <a:gd name="connsiteY36" fmla="*/ 142487 h 1323668"/>
              <a:gd name="connsiteX37" fmla="*/ 844550 w 1732280"/>
              <a:gd name="connsiteY37" fmla="*/ 138042 h 1323668"/>
              <a:gd name="connsiteX38" fmla="*/ 845820 w 1732280"/>
              <a:gd name="connsiteY38" fmla="*/ 160267 h 1323668"/>
              <a:gd name="connsiteX39" fmla="*/ 843280 w 1732280"/>
              <a:gd name="connsiteY39" fmla="*/ 167887 h 1323668"/>
              <a:gd name="connsiteX40" fmla="*/ 828040 w 1732280"/>
              <a:gd name="connsiteY40" fmla="*/ 170427 h 1323668"/>
              <a:gd name="connsiteX41" fmla="*/ 810260 w 1732280"/>
              <a:gd name="connsiteY41" fmla="*/ 157727 h 1323668"/>
              <a:gd name="connsiteX42" fmla="*/ 713740 w 1732280"/>
              <a:gd name="connsiteY42" fmla="*/ 160267 h 1323668"/>
              <a:gd name="connsiteX43" fmla="*/ 690880 w 1732280"/>
              <a:gd name="connsiteY43" fmla="*/ 172967 h 1323668"/>
              <a:gd name="connsiteX44" fmla="*/ 678180 w 1732280"/>
              <a:gd name="connsiteY44" fmla="*/ 178047 h 1323668"/>
              <a:gd name="connsiteX45" fmla="*/ 655320 w 1732280"/>
              <a:gd name="connsiteY45" fmla="*/ 183127 h 1323668"/>
              <a:gd name="connsiteX46" fmla="*/ 645160 w 1732280"/>
              <a:gd name="connsiteY46" fmla="*/ 185667 h 1323668"/>
              <a:gd name="connsiteX47" fmla="*/ 619760 w 1732280"/>
              <a:gd name="connsiteY47" fmla="*/ 188207 h 1323668"/>
              <a:gd name="connsiteX48" fmla="*/ 607060 w 1732280"/>
              <a:gd name="connsiteY48" fmla="*/ 190747 h 1323668"/>
              <a:gd name="connsiteX49" fmla="*/ 586740 w 1732280"/>
              <a:gd name="connsiteY49" fmla="*/ 193287 h 1323668"/>
              <a:gd name="connsiteX50" fmla="*/ 568960 w 1732280"/>
              <a:gd name="connsiteY50" fmla="*/ 195827 h 1323668"/>
              <a:gd name="connsiteX51" fmla="*/ 558800 w 1732280"/>
              <a:gd name="connsiteY51" fmla="*/ 200907 h 1323668"/>
              <a:gd name="connsiteX52" fmla="*/ 548640 w 1732280"/>
              <a:gd name="connsiteY52" fmla="*/ 203447 h 1323668"/>
              <a:gd name="connsiteX53" fmla="*/ 535940 w 1732280"/>
              <a:gd name="connsiteY53" fmla="*/ 211067 h 1323668"/>
              <a:gd name="connsiteX54" fmla="*/ 520700 w 1732280"/>
              <a:gd name="connsiteY54" fmla="*/ 223767 h 1323668"/>
              <a:gd name="connsiteX55" fmla="*/ 510540 w 1732280"/>
              <a:gd name="connsiteY55" fmla="*/ 228847 h 1323668"/>
              <a:gd name="connsiteX56" fmla="*/ 497840 w 1732280"/>
              <a:gd name="connsiteY56" fmla="*/ 231387 h 1323668"/>
              <a:gd name="connsiteX57" fmla="*/ 487680 w 1732280"/>
              <a:gd name="connsiteY57" fmla="*/ 233927 h 1323668"/>
              <a:gd name="connsiteX58" fmla="*/ 467360 w 1732280"/>
              <a:gd name="connsiteY58" fmla="*/ 244087 h 1323668"/>
              <a:gd name="connsiteX59" fmla="*/ 457200 w 1732280"/>
              <a:gd name="connsiteY59" fmla="*/ 249167 h 1323668"/>
              <a:gd name="connsiteX60" fmla="*/ 436880 w 1732280"/>
              <a:gd name="connsiteY60" fmla="*/ 254247 h 1323668"/>
              <a:gd name="connsiteX61" fmla="*/ 414020 w 1732280"/>
              <a:gd name="connsiteY61" fmla="*/ 274567 h 1323668"/>
              <a:gd name="connsiteX62" fmla="*/ 408940 w 1732280"/>
              <a:gd name="connsiteY62" fmla="*/ 282187 h 1323668"/>
              <a:gd name="connsiteX63" fmla="*/ 403860 w 1732280"/>
              <a:gd name="connsiteY63" fmla="*/ 299967 h 1323668"/>
              <a:gd name="connsiteX64" fmla="*/ 391160 w 1732280"/>
              <a:gd name="connsiteY64" fmla="*/ 327907 h 1323668"/>
              <a:gd name="connsiteX65" fmla="*/ 375920 w 1732280"/>
              <a:gd name="connsiteY65" fmla="*/ 340607 h 1323668"/>
              <a:gd name="connsiteX66" fmla="*/ 368300 w 1732280"/>
              <a:gd name="connsiteY66" fmla="*/ 360927 h 1323668"/>
              <a:gd name="connsiteX67" fmla="*/ 358140 w 1732280"/>
              <a:gd name="connsiteY67" fmla="*/ 381247 h 1323668"/>
              <a:gd name="connsiteX68" fmla="*/ 358140 w 1732280"/>
              <a:gd name="connsiteY68" fmla="*/ 513327 h 1323668"/>
              <a:gd name="connsiteX69" fmla="*/ 345440 w 1732280"/>
              <a:gd name="connsiteY69" fmla="*/ 528567 h 1323668"/>
              <a:gd name="connsiteX70" fmla="*/ 337820 w 1732280"/>
              <a:gd name="connsiteY70" fmla="*/ 538727 h 1323668"/>
              <a:gd name="connsiteX71" fmla="*/ 322580 w 1732280"/>
              <a:gd name="connsiteY71" fmla="*/ 553967 h 1323668"/>
              <a:gd name="connsiteX72" fmla="*/ 304800 w 1732280"/>
              <a:gd name="connsiteY72" fmla="*/ 569207 h 1323668"/>
              <a:gd name="connsiteX73" fmla="*/ 297180 w 1732280"/>
              <a:gd name="connsiteY73" fmla="*/ 576827 h 1323668"/>
              <a:gd name="connsiteX74" fmla="*/ 281940 w 1732280"/>
              <a:gd name="connsiteY74" fmla="*/ 581907 h 1323668"/>
              <a:gd name="connsiteX75" fmla="*/ 269240 w 1732280"/>
              <a:gd name="connsiteY75" fmla="*/ 584447 h 1323668"/>
              <a:gd name="connsiteX76" fmla="*/ 254000 w 1732280"/>
              <a:gd name="connsiteY76" fmla="*/ 586987 h 1323668"/>
              <a:gd name="connsiteX77" fmla="*/ 246380 w 1732280"/>
              <a:gd name="connsiteY77" fmla="*/ 589527 h 1323668"/>
              <a:gd name="connsiteX78" fmla="*/ 226060 w 1732280"/>
              <a:gd name="connsiteY78" fmla="*/ 592067 h 1323668"/>
              <a:gd name="connsiteX79" fmla="*/ 170180 w 1732280"/>
              <a:gd name="connsiteY79" fmla="*/ 599687 h 1323668"/>
              <a:gd name="connsiteX80" fmla="*/ 91440 w 1732280"/>
              <a:gd name="connsiteY80" fmla="*/ 604767 h 1323668"/>
              <a:gd name="connsiteX81" fmla="*/ 0 w 1732280"/>
              <a:gd name="connsiteY81" fmla="*/ 609847 h 1323668"/>
              <a:gd name="connsiteX82" fmla="*/ 7620 w 1732280"/>
              <a:gd name="connsiteY82" fmla="*/ 617467 h 1323668"/>
              <a:gd name="connsiteX83" fmla="*/ 15240 w 1732280"/>
              <a:gd name="connsiteY83" fmla="*/ 622547 h 1323668"/>
              <a:gd name="connsiteX84" fmla="*/ 17780 w 1732280"/>
              <a:gd name="connsiteY84" fmla="*/ 632707 h 1323668"/>
              <a:gd name="connsiteX85" fmla="*/ 22860 w 1732280"/>
              <a:gd name="connsiteY85" fmla="*/ 640327 h 1323668"/>
              <a:gd name="connsiteX86" fmla="*/ 25400 w 1732280"/>
              <a:gd name="connsiteY86" fmla="*/ 647947 h 1323668"/>
              <a:gd name="connsiteX87" fmla="*/ 30480 w 1732280"/>
              <a:gd name="connsiteY87" fmla="*/ 658107 h 1323668"/>
              <a:gd name="connsiteX88" fmla="*/ 35560 w 1732280"/>
              <a:gd name="connsiteY88" fmla="*/ 675887 h 1323668"/>
              <a:gd name="connsiteX89" fmla="*/ 38100 w 1732280"/>
              <a:gd name="connsiteY89" fmla="*/ 686047 h 1323668"/>
              <a:gd name="connsiteX90" fmla="*/ 43180 w 1732280"/>
              <a:gd name="connsiteY90" fmla="*/ 696207 h 1323668"/>
              <a:gd name="connsiteX91" fmla="*/ 48260 w 1732280"/>
              <a:gd name="connsiteY91" fmla="*/ 711447 h 1323668"/>
              <a:gd name="connsiteX92" fmla="*/ 63500 w 1732280"/>
              <a:gd name="connsiteY92" fmla="*/ 721607 h 1323668"/>
              <a:gd name="connsiteX93" fmla="*/ 68580 w 1732280"/>
              <a:gd name="connsiteY93" fmla="*/ 731767 h 1323668"/>
              <a:gd name="connsiteX94" fmla="*/ 76200 w 1732280"/>
              <a:gd name="connsiteY94" fmla="*/ 739387 h 1323668"/>
              <a:gd name="connsiteX95" fmla="*/ 83820 w 1732280"/>
              <a:gd name="connsiteY95" fmla="*/ 749547 h 1323668"/>
              <a:gd name="connsiteX96" fmla="*/ 86360 w 1732280"/>
              <a:gd name="connsiteY96" fmla="*/ 769867 h 1323668"/>
              <a:gd name="connsiteX97" fmla="*/ 93980 w 1732280"/>
              <a:gd name="connsiteY97" fmla="*/ 787647 h 1323668"/>
              <a:gd name="connsiteX98" fmla="*/ 99060 w 1732280"/>
              <a:gd name="connsiteY98" fmla="*/ 840987 h 1323668"/>
              <a:gd name="connsiteX99" fmla="*/ 104140 w 1732280"/>
              <a:gd name="connsiteY99" fmla="*/ 851147 h 1323668"/>
              <a:gd name="connsiteX100" fmla="*/ 106680 w 1732280"/>
              <a:gd name="connsiteY100" fmla="*/ 866387 h 1323668"/>
              <a:gd name="connsiteX101" fmla="*/ 101600 w 1732280"/>
              <a:gd name="connsiteY101" fmla="*/ 891787 h 1323668"/>
              <a:gd name="connsiteX102" fmla="*/ 96520 w 1732280"/>
              <a:gd name="connsiteY102" fmla="*/ 917187 h 1323668"/>
              <a:gd name="connsiteX103" fmla="*/ 93980 w 1732280"/>
              <a:gd name="connsiteY103" fmla="*/ 942587 h 1323668"/>
              <a:gd name="connsiteX104" fmla="*/ 91440 w 1732280"/>
              <a:gd name="connsiteY104" fmla="*/ 955287 h 1323668"/>
              <a:gd name="connsiteX105" fmla="*/ 88900 w 1732280"/>
              <a:gd name="connsiteY105" fmla="*/ 970527 h 1323668"/>
              <a:gd name="connsiteX106" fmla="*/ 93980 w 1732280"/>
              <a:gd name="connsiteY106" fmla="*/ 1001007 h 1323668"/>
              <a:gd name="connsiteX107" fmla="*/ 104140 w 1732280"/>
              <a:gd name="connsiteY107" fmla="*/ 1008627 h 1323668"/>
              <a:gd name="connsiteX108" fmla="*/ 111760 w 1732280"/>
              <a:gd name="connsiteY108" fmla="*/ 1016247 h 1323668"/>
              <a:gd name="connsiteX109" fmla="*/ 119380 w 1732280"/>
              <a:gd name="connsiteY109" fmla="*/ 1036567 h 1323668"/>
              <a:gd name="connsiteX110" fmla="*/ 132080 w 1732280"/>
              <a:gd name="connsiteY110" fmla="*/ 1054347 h 1323668"/>
              <a:gd name="connsiteX111" fmla="*/ 137160 w 1732280"/>
              <a:gd name="connsiteY111" fmla="*/ 1061967 h 1323668"/>
              <a:gd name="connsiteX112" fmla="*/ 139700 w 1732280"/>
              <a:gd name="connsiteY112" fmla="*/ 1072127 h 1323668"/>
              <a:gd name="connsiteX113" fmla="*/ 154940 w 1732280"/>
              <a:gd name="connsiteY113" fmla="*/ 1084827 h 1323668"/>
              <a:gd name="connsiteX114" fmla="*/ 165100 w 1732280"/>
              <a:gd name="connsiteY114" fmla="*/ 1100067 h 1323668"/>
              <a:gd name="connsiteX115" fmla="*/ 190500 w 1732280"/>
              <a:gd name="connsiteY115" fmla="*/ 1110227 h 1323668"/>
              <a:gd name="connsiteX116" fmla="*/ 215900 w 1732280"/>
              <a:gd name="connsiteY116" fmla="*/ 1117847 h 1323668"/>
              <a:gd name="connsiteX117" fmla="*/ 353060 w 1732280"/>
              <a:gd name="connsiteY117" fmla="*/ 1112767 h 1323668"/>
              <a:gd name="connsiteX118" fmla="*/ 360680 w 1732280"/>
              <a:gd name="connsiteY118" fmla="*/ 1110227 h 1323668"/>
              <a:gd name="connsiteX119" fmla="*/ 365760 w 1732280"/>
              <a:gd name="connsiteY119" fmla="*/ 1097527 h 1323668"/>
              <a:gd name="connsiteX120" fmla="*/ 403860 w 1732280"/>
              <a:gd name="connsiteY120" fmla="*/ 1084827 h 1323668"/>
              <a:gd name="connsiteX121" fmla="*/ 416560 w 1732280"/>
              <a:gd name="connsiteY121" fmla="*/ 1082287 h 1323668"/>
              <a:gd name="connsiteX122" fmla="*/ 447040 w 1732280"/>
              <a:gd name="connsiteY122" fmla="*/ 1079747 h 1323668"/>
              <a:gd name="connsiteX123" fmla="*/ 464820 w 1732280"/>
              <a:gd name="connsiteY123" fmla="*/ 1074667 h 1323668"/>
              <a:gd name="connsiteX124" fmla="*/ 490220 w 1732280"/>
              <a:gd name="connsiteY124" fmla="*/ 1072127 h 1323668"/>
              <a:gd name="connsiteX125" fmla="*/ 502920 w 1732280"/>
              <a:gd name="connsiteY125" fmla="*/ 1069587 h 1323668"/>
              <a:gd name="connsiteX126" fmla="*/ 528320 w 1732280"/>
              <a:gd name="connsiteY126" fmla="*/ 1067047 h 1323668"/>
              <a:gd name="connsiteX127" fmla="*/ 571500 w 1732280"/>
              <a:gd name="connsiteY127" fmla="*/ 1061967 h 1323668"/>
              <a:gd name="connsiteX128" fmla="*/ 609600 w 1732280"/>
              <a:gd name="connsiteY128" fmla="*/ 1059427 h 1323668"/>
              <a:gd name="connsiteX129" fmla="*/ 622300 w 1732280"/>
              <a:gd name="connsiteY129" fmla="*/ 1056887 h 1323668"/>
              <a:gd name="connsiteX130" fmla="*/ 632460 w 1732280"/>
              <a:gd name="connsiteY130" fmla="*/ 1049267 h 1323668"/>
              <a:gd name="connsiteX131" fmla="*/ 690880 w 1732280"/>
              <a:gd name="connsiteY131" fmla="*/ 1051807 h 1323668"/>
              <a:gd name="connsiteX132" fmla="*/ 723900 w 1732280"/>
              <a:gd name="connsiteY132" fmla="*/ 1059427 h 1323668"/>
              <a:gd name="connsiteX133" fmla="*/ 764540 w 1732280"/>
              <a:gd name="connsiteY133" fmla="*/ 1072127 h 1323668"/>
              <a:gd name="connsiteX134" fmla="*/ 784860 w 1732280"/>
              <a:gd name="connsiteY134" fmla="*/ 1077207 h 1323668"/>
              <a:gd name="connsiteX135" fmla="*/ 815340 w 1732280"/>
              <a:gd name="connsiteY135" fmla="*/ 1082287 h 1323668"/>
              <a:gd name="connsiteX136" fmla="*/ 830580 w 1732280"/>
              <a:gd name="connsiteY136" fmla="*/ 1084827 h 1323668"/>
              <a:gd name="connsiteX137" fmla="*/ 840740 w 1732280"/>
              <a:gd name="connsiteY137" fmla="*/ 1087367 h 1323668"/>
              <a:gd name="connsiteX138" fmla="*/ 861060 w 1732280"/>
              <a:gd name="connsiteY138" fmla="*/ 1097527 h 1323668"/>
              <a:gd name="connsiteX139" fmla="*/ 868680 w 1732280"/>
              <a:gd name="connsiteY139" fmla="*/ 1102607 h 1323668"/>
              <a:gd name="connsiteX140" fmla="*/ 881380 w 1732280"/>
              <a:gd name="connsiteY140" fmla="*/ 1105147 h 1323668"/>
              <a:gd name="connsiteX141" fmla="*/ 911860 w 1732280"/>
              <a:gd name="connsiteY141" fmla="*/ 1115307 h 1323668"/>
              <a:gd name="connsiteX142" fmla="*/ 934720 w 1732280"/>
              <a:gd name="connsiteY142" fmla="*/ 1130547 h 1323668"/>
              <a:gd name="connsiteX143" fmla="*/ 947420 w 1732280"/>
              <a:gd name="connsiteY143" fmla="*/ 1140707 h 1323668"/>
              <a:gd name="connsiteX144" fmla="*/ 977900 w 1732280"/>
              <a:gd name="connsiteY144" fmla="*/ 1153407 h 1323668"/>
              <a:gd name="connsiteX145" fmla="*/ 982980 w 1732280"/>
              <a:gd name="connsiteY145" fmla="*/ 1161027 h 1323668"/>
              <a:gd name="connsiteX146" fmla="*/ 1018540 w 1732280"/>
              <a:gd name="connsiteY146" fmla="*/ 1186427 h 1323668"/>
              <a:gd name="connsiteX147" fmla="*/ 1033780 w 1732280"/>
              <a:gd name="connsiteY147" fmla="*/ 1199127 h 1323668"/>
              <a:gd name="connsiteX148" fmla="*/ 1061720 w 1732280"/>
              <a:gd name="connsiteY148" fmla="*/ 1211827 h 1323668"/>
              <a:gd name="connsiteX149" fmla="*/ 1074420 w 1732280"/>
              <a:gd name="connsiteY149" fmla="*/ 1214367 h 1323668"/>
              <a:gd name="connsiteX150" fmla="*/ 1107440 w 1732280"/>
              <a:gd name="connsiteY150" fmla="*/ 1209287 h 1323668"/>
              <a:gd name="connsiteX151" fmla="*/ 1122680 w 1732280"/>
              <a:gd name="connsiteY151" fmla="*/ 1204207 h 1323668"/>
              <a:gd name="connsiteX152" fmla="*/ 1158240 w 1732280"/>
              <a:gd name="connsiteY152" fmla="*/ 1209287 h 1323668"/>
              <a:gd name="connsiteX153" fmla="*/ 1170940 w 1732280"/>
              <a:gd name="connsiteY153" fmla="*/ 1216907 h 1323668"/>
              <a:gd name="connsiteX154" fmla="*/ 1196340 w 1732280"/>
              <a:gd name="connsiteY154" fmla="*/ 1227067 h 1323668"/>
              <a:gd name="connsiteX155" fmla="*/ 1216660 w 1732280"/>
              <a:gd name="connsiteY155" fmla="*/ 1237227 h 1323668"/>
              <a:gd name="connsiteX156" fmla="*/ 1224280 w 1732280"/>
              <a:gd name="connsiteY156" fmla="*/ 1242307 h 1323668"/>
              <a:gd name="connsiteX157" fmla="*/ 1229360 w 1732280"/>
              <a:gd name="connsiteY157" fmla="*/ 1249927 h 1323668"/>
              <a:gd name="connsiteX158" fmla="*/ 1254760 w 1732280"/>
              <a:gd name="connsiteY158" fmla="*/ 1260087 h 1323668"/>
              <a:gd name="connsiteX159" fmla="*/ 1277620 w 1732280"/>
              <a:gd name="connsiteY159" fmla="*/ 1272787 h 1323668"/>
              <a:gd name="connsiteX160" fmla="*/ 1305560 w 1732280"/>
              <a:gd name="connsiteY160" fmla="*/ 1285487 h 1323668"/>
              <a:gd name="connsiteX161" fmla="*/ 1346200 w 1732280"/>
              <a:gd name="connsiteY161" fmla="*/ 1293107 h 1323668"/>
              <a:gd name="connsiteX162" fmla="*/ 1363980 w 1732280"/>
              <a:gd name="connsiteY162" fmla="*/ 1300727 h 1323668"/>
              <a:gd name="connsiteX163" fmla="*/ 1371600 w 1732280"/>
              <a:gd name="connsiteY163" fmla="*/ 1303267 h 1323668"/>
              <a:gd name="connsiteX164" fmla="*/ 1384300 w 1732280"/>
              <a:gd name="connsiteY164" fmla="*/ 1310887 h 1323668"/>
              <a:gd name="connsiteX165" fmla="*/ 1409700 w 1732280"/>
              <a:gd name="connsiteY165" fmla="*/ 1315967 h 1323668"/>
              <a:gd name="connsiteX166" fmla="*/ 1424940 w 1732280"/>
              <a:gd name="connsiteY166" fmla="*/ 1323587 h 1323668"/>
              <a:gd name="connsiteX167" fmla="*/ 1457960 w 1732280"/>
              <a:gd name="connsiteY167" fmla="*/ 1313427 h 1323668"/>
              <a:gd name="connsiteX168" fmla="*/ 1475740 w 1732280"/>
              <a:gd name="connsiteY168" fmla="*/ 1310887 h 1323668"/>
              <a:gd name="connsiteX169" fmla="*/ 1485900 w 1732280"/>
              <a:gd name="connsiteY169" fmla="*/ 1305807 h 1323668"/>
              <a:gd name="connsiteX170" fmla="*/ 1501140 w 1732280"/>
              <a:gd name="connsiteY170" fmla="*/ 1295647 h 1323668"/>
              <a:gd name="connsiteX171" fmla="*/ 1508760 w 1732280"/>
              <a:gd name="connsiteY171" fmla="*/ 1293107 h 1323668"/>
              <a:gd name="connsiteX172" fmla="*/ 1521460 w 1732280"/>
              <a:gd name="connsiteY172" fmla="*/ 1288027 h 1323668"/>
              <a:gd name="connsiteX173" fmla="*/ 1554480 w 1732280"/>
              <a:gd name="connsiteY173" fmla="*/ 1277867 h 1323668"/>
              <a:gd name="connsiteX174" fmla="*/ 1562100 w 1732280"/>
              <a:gd name="connsiteY174" fmla="*/ 1275327 h 1323668"/>
              <a:gd name="connsiteX175" fmla="*/ 1574800 w 1732280"/>
              <a:gd name="connsiteY175" fmla="*/ 1270247 h 1323668"/>
              <a:gd name="connsiteX176" fmla="*/ 1587500 w 1732280"/>
              <a:gd name="connsiteY176" fmla="*/ 1267707 h 1323668"/>
              <a:gd name="connsiteX177" fmla="*/ 1597660 w 1732280"/>
              <a:gd name="connsiteY177" fmla="*/ 1252467 h 1323668"/>
              <a:gd name="connsiteX178" fmla="*/ 1612900 w 1732280"/>
              <a:gd name="connsiteY178" fmla="*/ 1229607 h 1323668"/>
              <a:gd name="connsiteX179" fmla="*/ 1623060 w 1732280"/>
              <a:gd name="connsiteY179" fmla="*/ 1219447 h 1323668"/>
              <a:gd name="connsiteX180" fmla="*/ 1635760 w 1732280"/>
              <a:gd name="connsiteY180" fmla="*/ 1196587 h 1323668"/>
              <a:gd name="connsiteX181" fmla="*/ 1643380 w 1732280"/>
              <a:gd name="connsiteY181" fmla="*/ 1191507 h 1323668"/>
              <a:gd name="connsiteX182" fmla="*/ 1656080 w 1732280"/>
              <a:gd name="connsiteY182" fmla="*/ 1176267 h 1323668"/>
              <a:gd name="connsiteX183" fmla="*/ 1666240 w 1732280"/>
              <a:gd name="connsiteY183" fmla="*/ 1166107 h 1323668"/>
              <a:gd name="connsiteX184" fmla="*/ 1681480 w 1732280"/>
              <a:gd name="connsiteY184" fmla="*/ 1143247 h 1323668"/>
              <a:gd name="connsiteX185" fmla="*/ 1704340 w 1732280"/>
              <a:gd name="connsiteY185" fmla="*/ 1125467 h 1323668"/>
              <a:gd name="connsiteX186" fmla="*/ 1711960 w 1732280"/>
              <a:gd name="connsiteY186" fmla="*/ 1117847 h 1323668"/>
              <a:gd name="connsiteX187" fmla="*/ 1732280 w 1732280"/>
              <a:gd name="connsiteY187" fmla="*/ 1110227 h 1323668"/>
              <a:gd name="connsiteX188" fmla="*/ 1727200 w 1732280"/>
              <a:gd name="connsiteY188" fmla="*/ 1102607 h 1323668"/>
              <a:gd name="connsiteX189" fmla="*/ 1722120 w 1732280"/>
              <a:gd name="connsiteY189" fmla="*/ 1087367 h 1323668"/>
              <a:gd name="connsiteX190" fmla="*/ 1714500 w 1732280"/>
              <a:gd name="connsiteY190" fmla="*/ 1082287 h 1323668"/>
              <a:gd name="connsiteX191" fmla="*/ 1706880 w 1732280"/>
              <a:gd name="connsiteY191" fmla="*/ 1069587 h 1323668"/>
              <a:gd name="connsiteX192" fmla="*/ 1696720 w 1732280"/>
              <a:gd name="connsiteY192" fmla="*/ 1054347 h 1323668"/>
              <a:gd name="connsiteX193" fmla="*/ 1684020 w 1732280"/>
              <a:gd name="connsiteY193" fmla="*/ 1028947 h 1323668"/>
              <a:gd name="connsiteX194" fmla="*/ 1678940 w 1732280"/>
              <a:gd name="connsiteY194" fmla="*/ 1021327 h 1323668"/>
              <a:gd name="connsiteX195" fmla="*/ 1666240 w 1732280"/>
              <a:gd name="connsiteY195" fmla="*/ 1016247 h 1323668"/>
              <a:gd name="connsiteX196" fmla="*/ 1653540 w 1732280"/>
              <a:gd name="connsiteY196" fmla="*/ 1001007 h 1323668"/>
              <a:gd name="connsiteX197" fmla="*/ 1633220 w 1732280"/>
              <a:gd name="connsiteY197" fmla="*/ 985767 h 1323668"/>
              <a:gd name="connsiteX198" fmla="*/ 1630680 w 1732280"/>
              <a:gd name="connsiteY198" fmla="*/ 978147 h 1323668"/>
              <a:gd name="connsiteX199" fmla="*/ 1628140 w 1732280"/>
              <a:gd name="connsiteY199" fmla="*/ 965447 h 1323668"/>
              <a:gd name="connsiteX200" fmla="*/ 1612900 w 1732280"/>
              <a:gd name="connsiteY200" fmla="*/ 942587 h 1323668"/>
              <a:gd name="connsiteX201" fmla="*/ 1607820 w 1732280"/>
              <a:gd name="connsiteY201" fmla="*/ 924807 h 1323668"/>
              <a:gd name="connsiteX202" fmla="*/ 1602740 w 1732280"/>
              <a:gd name="connsiteY202" fmla="*/ 917187 h 1323668"/>
              <a:gd name="connsiteX203" fmla="*/ 1590040 w 1732280"/>
              <a:gd name="connsiteY203" fmla="*/ 896867 h 1323668"/>
              <a:gd name="connsiteX204" fmla="*/ 1579880 w 1732280"/>
              <a:gd name="connsiteY204" fmla="*/ 851147 h 1323668"/>
              <a:gd name="connsiteX205" fmla="*/ 1574800 w 1732280"/>
              <a:gd name="connsiteY205" fmla="*/ 838447 h 1323668"/>
              <a:gd name="connsiteX206" fmla="*/ 1572260 w 1732280"/>
              <a:gd name="connsiteY206" fmla="*/ 828287 h 1323668"/>
              <a:gd name="connsiteX207" fmla="*/ 1579880 w 1732280"/>
              <a:gd name="connsiteY207" fmla="*/ 630167 h 1323668"/>
              <a:gd name="connsiteX208" fmla="*/ 1587500 w 1732280"/>
              <a:gd name="connsiteY208" fmla="*/ 599687 h 1323668"/>
              <a:gd name="connsiteX209" fmla="*/ 1592580 w 1732280"/>
              <a:gd name="connsiteY209" fmla="*/ 592067 h 1323668"/>
              <a:gd name="connsiteX210" fmla="*/ 1600200 w 1732280"/>
              <a:gd name="connsiteY210" fmla="*/ 579367 h 1323668"/>
              <a:gd name="connsiteX211" fmla="*/ 1607820 w 1732280"/>
              <a:gd name="connsiteY211" fmla="*/ 571747 h 1323668"/>
              <a:gd name="connsiteX212" fmla="*/ 1620520 w 1732280"/>
              <a:gd name="connsiteY212" fmla="*/ 556507 h 1323668"/>
              <a:gd name="connsiteX213" fmla="*/ 1625600 w 1732280"/>
              <a:gd name="connsiteY213" fmla="*/ 543807 h 1323668"/>
              <a:gd name="connsiteX214" fmla="*/ 1633220 w 1732280"/>
              <a:gd name="connsiteY214" fmla="*/ 531107 h 1323668"/>
              <a:gd name="connsiteX215" fmla="*/ 1645920 w 1732280"/>
              <a:gd name="connsiteY215" fmla="*/ 503167 h 1323668"/>
              <a:gd name="connsiteX216" fmla="*/ 1651000 w 1732280"/>
              <a:gd name="connsiteY216" fmla="*/ 485387 h 1323668"/>
              <a:gd name="connsiteX217" fmla="*/ 1656080 w 1732280"/>
              <a:gd name="connsiteY217" fmla="*/ 470147 h 1323668"/>
              <a:gd name="connsiteX218" fmla="*/ 1663700 w 1732280"/>
              <a:gd name="connsiteY218" fmla="*/ 439667 h 1323668"/>
              <a:gd name="connsiteX219" fmla="*/ 1668780 w 1732280"/>
              <a:gd name="connsiteY219" fmla="*/ 424427 h 1323668"/>
              <a:gd name="connsiteX220" fmla="*/ 1671320 w 1732280"/>
              <a:gd name="connsiteY220" fmla="*/ 414267 h 1323668"/>
              <a:gd name="connsiteX221" fmla="*/ 1676400 w 1732280"/>
              <a:gd name="connsiteY221" fmla="*/ 404107 h 1323668"/>
              <a:gd name="connsiteX222" fmla="*/ 1681480 w 1732280"/>
              <a:gd name="connsiteY222" fmla="*/ 388867 h 1323668"/>
              <a:gd name="connsiteX223" fmla="*/ 1689100 w 1732280"/>
              <a:gd name="connsiteY223" fmla="*/ 348227 h 1323668"/>
              <a:gd name="connsiteX224" fmla="*/ 1691640 w 1732280"/>
              <a:gd name="connsiteY224" fmla="*/ 325367 h 1323668"/>
              <a:gd name="connsiteX225" fmla="*/ 1694180 w 1732280"/>
              <a:gd name="connsiteY225" fmla="*/ 305047 h 1323668"/>
              <a:gd name="connsiteX226" fmla="*/ 1691640 w 1732280"/>
              <a:gd name="connsiteY226" fmla="*/ 272027 h 1323668"/>
              <a:gd name="connsiteX227" fmla="*/ 1684020 w 1732280"/>
              <a:gd name="connsiteY227" fmla="*/ 264407 h 1323668"/>
              <a:gd name="connsiteX228" fmla="*/ 1678940 w 1732280"/>
              <a:gd name="connsiteY228" fmla="*/ 256787 h 1323668"/>
              <a:gd name="connsiteX229" fmla="*/ 1671320 w 1732280"/>
              <a:gd name="connsiteY229" fmla="*/ 244087 h 1323668"/>
              <a:gd name="connsiteX230" fmla="*/ 1661160 w 1732280"/>
              <a:gd name="connsiteY230" fmla="*/ 236467 h 1323668"/>
              <a:gd name="connsiteX231" fmla="*/ 1645920 w 1732280"/>
              <a:gd name="connsiteY231" fmla="*/ 218687 h 1323668"/>
              <a:gd name="connsiteX232" fmla="*/ 1633220 w 1732280"/>
              <a:gd name="connsiteY232" fmla="*/ 200907 h 1323668"/>
              <a:gd name="connsiteX233" fmla="*/ 1615440 w 1732280"/>
              <a:gd name="connsiteY233" fmla="*/ 178047 h 1323668"/>
              <a:gd name="connsiteX234" fmla="*/ 1610360 w 1732280"/>
              <a:gd name="connsiteY234" fmla="*/ 167887 h 1323668"/>
              <a:gd name="connsiteX235" fmla="*/ 1602740 w 1732280"/>
              <a:gd name="connsiteY235" fmla="*/ 165347 h 1323668"/>
              <a:gd name="connsiteX236" fmla="*/ 1574800 w 1732280"/>
              <a:gd name="connsiteY236" fmla="*/ 147567 h 1323668"/>
              <a:gd name="connsiteX237" fmla="*/ 1539240 w 1732280"/>
              <a:gd name="connsiteY237" fmla="*/ 106927 h 1323668"/>
              <a:gd name="connsiteX238" fmla="*/ 1526540 w 1732280"/>
              <a:gd name="connsiteY238" fmla="*/ 86607 h 1323668"/>
              <a:gd name="connsiteX239" fmla="*/ 1513840 w 1732280"/>
              <a:gd name="connsiteY239" fmla="*/ 63747 h 1323668"/>
              <a:gd name="connsiteX240" fmla="*/ 1508760 w 1732280"/>
              <a:gd name="connsiteY240" fmla="*/ 53587 h 1323668"/>
              <a:gd name="connsiteX241" fmla="*/ 1503680 w 1732280"/>
              <a:gd name="connsiteY241" fmla="*/ 40887 h 1323668"/>
              <a:gd name="connsiteX242" fmla="*/ 1496060 w 1732280"/>
              <a:gd name="connsiteY242" fmla="*/ 38347 h 1323668"/>
              <a:gd name="connsiteX243" fmla="*/ 1490980 w 1732280"/>
              <a:gd name="connsiteY243" fmla="*/ 18027 h 1323668"/>
              <a:gd name="connsiteX244" fmla="*/ 1501140 w 1732280"/>
              <a:gd name="connsiteY244" fmla="*/ 38347 h 1323668"/>
              <a:gd name="connsiteX0" fmla="*/ 1501140 w 1732280"/>
              <a:gd name="connsiteY0" fmla="*/ 43190 h 1328511"/>
              <a:gd name="connsiteX1" fmla="*/ 1488440 w 1732280"/>
              <a:gd name="connsiteY1" fmla="*/ 45730 h 1328511"/>
              <a:gd name="connsiteX2" fmla="*/ 1473200 w 1732280"/>
              <a:gd name="connsiteY2" fmla="*/ 48270 h 1328511"/>
              <a:gd name="connsiteX3" fmla="*/ 1465580 w 1732280"/>
              <a:gd name="connsiteY3" fmla="*/ 53350 h 1328511"/>
              <a:gd name="connsiteX4" fmla="*/ 1445260 w 1732280"/>
              <a:gd name="connsiteY4" fmla="*/ 58430 h 1328511"/>
              <a:gd name="connsiteX5" fmla="*/ 1430020 w 1732280"/>
              <a:gd name="connsiteY5" fmla="*/ 10 h 1328511"/>
              <a:gd name="connsiteX6" fmla="*/ 1422400 w 1732280"/>
              <a:gd name="connsiteY6" fmla="*/ 58430 h 1328511"/>
              <a:gd name="connsiteX7" fmla="*/ 1402080 w 1732280"/>
              <a:gd name="connsiteY7" fmla="*/ 50810 h 1328511"/>
              <a:gd name="connsiteX8" fmla="*/ 1386840 w 1732280"/>
              <a:gd name="connsiteY8" fmla="*/ 43190 h 1328511"/>
              <a:gd name="connsiteX9" fmla="*/ 1376680 w 1732280"/>
              <a:gd name="connsiteY9" fmla="*/ 33030 h 1328511"/>
              <a:gd name="connsiteX10" fmla="*/ 1366520 w 1732280"/>
              <a:gd name="connsiteY10" fmla="*/ 17790 h 1328511"/>
              <a:gd name="connsiteX11" fmla="*/ 1348740 w 1732280"/>
              <a:gd name="connsiteY11" fmla="*/ 12710 h 1328511"/>
              <a:gd name="connsiteX12" fmla="*/ 1341120 w 1732280"/>
              <a:gd name="connsiteY12" fmla="*/ 7630 h 1328511"/>
              <a:gd name="connsiteX13" fmla="*/ 1310640 w 1732280"/>
              <a:gd name="connsiteY13" fmla="*/ 7630 h 1328511"/>
              <a:gd name="connsiteX14" fmla="*/ 1287780 w 1732280"/>
              <a:gd name="connsiteY14" fmla="*/ 17790 h 1328511"/>
              <a:gd name="connsiteX15" fmla="*/ 1270000 w 1732280"/>
              <a:gd name="connsiteY15" fmla="*/ 20330 h 1328511"/>
              <a:gd name="connsiteX16" fmla="*/ 1247140 w 1732280"/>
              <a:gd name="connsiteY16" fmla="*/ 25410 h 1328511"/>
              <a:gd name="connsiteX17" fmla="*/ 1226820 w 1732280"/>
              <a:gd name="connsiteY17" fmla="*/ 33030 h 1328511"/>
              <a:gd name="connsiteX18" fmla="*/ 1206500 w 1732280"/>
              <a:gd name="connsiteY18" fmla="*/ 40650 h 1328511"/>
              <a:gd name="connsiteX19" fmla="*/ 1198880 w 1732280"/>
              <a:gd name="connsiteY19" fmla="*/ 45730 h 1328511"/>
              <a:gd name="connsiteX20" fmla="*/ 1188720 w 1732280"/>
              <a:gd name="connsiteY20" fmla="*/ 53350 h 1328511"/>
              <a:gd name="connsiteX21" fmla="*/ 1173480 w 1732280"/>
              <a:gd name="connsiteY21" fmla="*/ 58430 h 1328511"/>
              <a:gd name="connsiteX22" fmla="*/ 1163320 w 1732280"/>
              <a:gd name="connsiteY22" fmla="*/ 63510 h 1328511"/>
              <a:gd name="connsiteX23" fmla="*/ 1122680 w 1732280"/>
              <a:gd name="connsiteY23" fmla="*/ 55890 h 1328511"/>
              <a:gd name="connsiteX24" fmla="*/ 1107440 w 1732280"/>
              <a:gd name="connsiteY24" fmla="*/ 48270 h 1328511"/>
              <a:gd name="connsiteX25" fmla="*/ 1089660 w 1732280"/>
              <a:gd name="connsiteY25" fmla="*/ 38110 h 1328511"/>
              <a:gd name="connsiteX26" fmla="*/ 1061720 w 1732280"/>
              <a:gd name="connsiteY26" fmla="*/ 33030 h 1328511"/>
              <a:gd name="connsiteX27" fmla="*/ 972820 w 1732280"/>
              <a:gd name="connsiteY27" fmla="*/ 38110 h 1328511"/>
              <a:gd name="connsiteX28" fmla="*/ 962660 w 1732280"/>
              <a:gd name="connsiteY28" fmla="*/ 50810 h 1328511"/>
              <a:gd name="connsiteX29" fmla="*/ 957580 w 1732280"/>
              <a:gd name="connsiteY29" fmla="*/ 58430 h 1328511"/>
              <a:gd name="connsiteX30" fmla="*/ 939165 w 1732280"/>
              <a:gd name="connsiteY30" fmla="*/ 40015 h 1328511"/>
              <a:gd name="connsiteX31" fmla="*/ 913765 w 1732280"/>
              <a:gd name="connsiteY31" fmla="*/ 66050 h 1328511"/>
              <a:gd name="connsiteX32" fmla="*/ 892810 w 1732280"/>
              <a:gd name="connsiteY32" fmla="*/ 88275 h 1328511"/>
              <a:gd name="connsiteX33" fmla="*/ 878840 w 1732280"/>
              <a:gd name="connsiteY33" fmla="*/ 98435 h 1328511"/>
              <a:gd name="connsiteX34" fmla="*/ 864235 w 1732280"/>
              <a:gd name="connsiteY34" fmla="*/ 121295 h 1328511"/>
              <a:gd name="connsiteX35" fmla="*/ 871220 w 1732280"/>
              <a:gd name="connsiteY35" fmla="*/ 139710 h 1328511"/>
              <a:gd name="connsiteX36" fmla="*/ 863600 w 1732280"/>
              <a:gd name="connsiteY36" fmla="*/ 147330 h 1328511"/>
              <a:gd name="connsiteX37" fmla="*/ 844550 w 1732280"/>
              <a:gd name="connsiteY37" fmla="*/ 142885 h 1328511"/>
              <a:gd name="connsiteX38" fmla="*/ 845820 w 1732280"/>
              <a:gd name="connsiteY38" fmla="*/ 165110 h 1328511"/>
              <a:gd name="connsiteX39" fmla="*/ 843280 w 1732280"/>
              <a:gd name="connsiteY39" fmla="*/ 172730 h 1328511"/>
              <a:gd name="connsiteX40" fmla="*/ 828040 w 1732280"/>
              <a:gd name="connsiteY40" fmla="*/ 175270 h 1328511"/>
              <a:gd name="connsiteX41" fmla="*/ 810260 w 1732280"/>
              <a:gd name="connsiteY41" fmla="*/ 162570 h 1328511"/>
              <a:gd name="connsiteX42" fmla="*/ 713740 w 1732280"/>
              <a:gd name="connsiteY42" fmla="*/ 165110 h 1328511"/>
              <a:gd name="connsiteX43" fmla="*/ 690880 w 1732280"/>
              <a:gd name="connsiteY43" fmla="*/ 177810 h 1328511"/>
              <a:gd name="connsiteX44" fmla="*/ 678180 w 1732280"/>
              <a:gd name="connsiteY44" fmla="*/ 182890 h 1328511"/>
              <a:gd name="connsiteX45" fmla="*/ 655320 w 1732280"/>
              <a:gd name="connsiteY45" fmla="*/ 187970 h 1328511"/>
              <a:gd name="connsiteX46" fmla="*/ 645160 w 1732280"/>
              <a:gd name="connsiteY46" fmla="*/ 190510 h 1328511"/>
              <a:gd name="connsiteX47" fmla="*/ 619760 w 1732280"/>
              <a:gd name="connsiteY47" fmla="*/ 193050 h 1328511"/>
              <a:gd name="connsiteX48" fmla="*/ 607060 w 1732280"/>
              <a:gd name="connsiteY48" fmla="*/ 195590 h 1328511"/>
              <a:gd name="connsiteX49" fmla="*/ 586740 w 1732280"/>
              <a:gd name="connsiteY49" fmla="*/ 198130 h 1328511"/>
              <a:gd name="connsiteX50" fmla="*/ 568960 w 1732280"/>
              <a:gd name="connsiteY50" fmla="*/ 200670 h 1328511"/>
              <a:gd name="connsiteX51" fmla="*/ 558800 w 1732280"/>
              <a:gd name="connsiteY51" fmla="*/ 205750 h 1328511"/>
              <a:gd name="connsiteX52" fmla="*/ 548640 w 1732280"/>
              <a:gd name="connsiteY52" fmla="*/ 208290 h 1328511"/>
              <a:gd name="connsiteX53" fmla="*/ 535940 w 1732280"/>
              <a:gd name="connsiteY53" fmla="*/ 215910 h 1328511"/>
              <a:gd name="connsiteX54" fmla="*/ 520700 w 1732280"/>
              <a:gd name="connsiteY54" fmla="*/ 228610 h 1328511"/>
              <a:gd name="connsiteX55" fmla="*/ 510540 w 1732280"/>
              <a:gd name="connsiteY55" fmla="*/ 233690 h 1328511"/>
              <a:gd name="connsiteX56" fmla="*/ 497840 w 1732280"/>
              <a:gd name="connsiteY56" fmla="*/ 236230 h 1328511"/>
              <a:gd name="connsiteX57" fmla="*/ 487680 w 1732280"/>
              <a:gd name="connsiteY57" fmla="*/ 238770 h 1328511"/>
              <a:gd name="connsiteX58" fmla="*/ 467360 w 1732280"/>
              <a:gd name="connsiteY58" fmla="*/ 248930 h 1328511"/>
              <a:gd name="connsiteX59" fmla="*/ 457200 w 1732280"/>
              <a:gd name="connsiteY59" fmla="*/ 254010 h 1328511"/>
              <a:gd name="connsiteX60" fmla="*/ 436880 w 1732280"/>
              <a:gd name="connsiteY60" fmla="*/ 259090 h 1328511"/>
              <a:gd name="connsiteX61" fmla="*/ 414020 w 1732280"/>
              <a:gd name="connsiteY61" fmla="*/ 279410 h 1328511"/>
              <a:gd name="connsiteX62" fmla="*/ 408940 w 1732280"/>
              <a:gd name="connsiteY62" fmla="*/ 287030 h 1328511"/>
              <a:gd name="connsiteX63" fmla="*/ 403860 w 1732280"/>
              <a:gd name="connsiteY63" fmla="*/ 304810 h 1328511"/>
              <a:gd name="connsiteX64" fmla="*/ 391160 w 1732280"/>
              <a:gd name="connsiteY64" fmla="*/ 332750 h 1328511"/>
              <a:gd name="connsiteX65" fmla="*/ 375920 w 1732280"/>
              <a:gd name="connsiteY65" fmla="*/ 345450 h 1328511"/>
              <a:gd name="connsiteX66" fmla="*/ 368300 w 1732280"/>
              <a:gd name="connsiteY66" fmla="*/ 365770 h 1328511"/>
              <a:gd name="connsiteX67" fmla="*/ 358140 w 1732280"/>
              <a:gd name="connsiteY67" fmla="*/ 386090 h 1328511"/>
              <a:gd name="connsiteX68" fmla="*/ 358140 w 1732280"/>
              <a:gd name="connsiteY68" fmla="*/ 518170 h 1328511"/>
              <a:gd name="connsiteX69" fmla="*/ 345440 w 1732280"/>
              <a:gd name="connsiteY69" fmla="*/ 533410 h 1328511"/>
              <a:gd name="connsiteX70" fmla="*/ 337820 w 1732280"/>
              <a:gd name="connsiteY70" fmla="*/ 543570 h 1328511"/>
              <a:gd name="connsiteX71" fmla="*/ 322580 w 1732280"/>
              <a:gd name="connsiteY71" fmla="*/ 558810 h 1328511"/>
              <a:gd name="connsiteX72" fmla="*/ 304800 w 1732280"/>
              <a:gd name="connsiteY72" fmla="*/ 574050 h 1328511"/>
              <a:gd name="connsiteX73" fmla="*/ 297180 w 1732280"/>
              <a:gd name="connsiteY73" fmla="*/ 581670 h 1328511"/>
              <a:gd name="connsiteX74" fmla="*/ 281940 w 1732280"/>
              <a:gd name="connsiteY74" fmla="*/ 586750 h 1328511"/>
              <a:gd name="connsiteX75" fmla="*/ 269240 w 1732280"/>
              <a:gd name="connsiteY75" fmla="*/ 589290 h 1328511"/>
              <a:gd name="connsiteX76" fmla="*/ 254000 w 1732280"/>
              <a:gd name="connsiteY76" fmla="*/ 591830 h 1328511"/>
              <a:gd name="connsiteX77" fmla="*/ 246380 w 1732280"/>
              <a:gd name="connsiteY77" fmla="*/ 594370 h 1328511"/>
              <a:gd name="connsiteX78" fmla="*/ 226060 w 1732280"/>
              <a:gd name="connsiteY78" fmla="*/ 596910 h 1328511"/>
              <a:gd name="connsiteX79" fmla="*/ 170180 w 1732280"/>
              <a:gd name="connsiteY79" fmla="*/ 604530 h 1328511"/>
              <a:gd name="connsiteX80" fmla="*/ 91440 w 1732280"/>
              <a:gd name="connsiteY80" fmla="*/ 609610 h 1328511"/>
              <a:gd name="connsiteX81" fmla="*/ 0 w 1732280"/>
              <a:gd name="connsiteY81" fmla="*/ 614690 h 1328511"/>
              <a:gd name="connsiteX82" fmla="*/ 7620 w 1732280"/>
              <a:gd name="connsiteY82" fmla="*/ 622310 h 1328511"/>
              <a:gd name="connsiteX83" fmla="*/ 15240 w 1732280"/>
              <a:gd name="connsiteY83" fmla="*/ 627390 h 1328511"/>
              <a:gd name="connsiteX84" fmla="*/ 17780 w 1732280"/>
              <a:gd name="connsiteY84" fmla="*/ 637550 h 1328511"/>
              <a:gd name="connsiteX85" fmla="*/ 22860 w 1732280"/>
              <a:gd name="connsiteY85" fmla="*/ 645170 h 1328511"/>
              <a:gd name="connsiteX86" fmla="*/ 25400 w 1732280"/>
              <a:gd name="connsiteY86" fmla="*/ 652790 h 1328511"/>
              <a:gd name="connsiteX87" fmla="*/ 30480 w 1732280"/>
              <a:gd name="connsiteY87" fmla="*/ 662950 h 1328511"/>
              <a:gd name="connsiteX88" fmla="*/ 35560 w 1732280"/>
              <a:gd name="connsiteY88" fmla="*/ 680730 h 1328511"/>
              <a:gd name="connsiteX89" fmla="*/ 38100 w 1732280"/>
              <a:gd name="connsiteY89" fmla="*/ 690890 h 1328511"/>
              <a:gd name="connsiteX90" fmla="*/ 43180 w 1732280"/>
              <a:gd name="connsiteY90" fmla="*/ 701050 h 1328511"/>
              <a:gd name="connsiteX91" fmla="*/ 48260 w 1732280"/>
              <a:gd name="connsiteY91" fmla="*/ 716290 h 1328511"/>
              <a:gd name="connsiteX92" fmla="*/ 63500 w 1732280"/>
              <a:gd name="connsiteY92" fmla="*/ 726450 h 1328511"/>
              <a:gd name="connsiteX93" fmla="*/ 68580 w 1732280"/>
              <a:gd name="connsiteY93" fmla="*/ 736610 h 1328511"/>
              <a:gd name="connsiteX94" fmla="*/ 76200 w 1732280"/>
              <a:gd name="connsiteY94" fmla="*/ 744230 h 1328511"/>
              <a:gd name="connsiteX95" fmla="*/ 83820 w 1732280"/>
              <a:gd name="connsiteY95" fmla="*/ 754390 h 1328511"/>
              <a:gd name="connsiteX96" fmla="*/ 86360 w 1732280"/>
              <a:gd name="connsiteY96" fmla="*/ 774710 h 1328511"/>
              <a:gd name="connsiteX97" fmla="*/ 93980 w 1732280"/>
              <a:gd name="connsiteY97" fmla="*/ 792490 h 1328511"/>
              <a:gd name="connsiteX98" fmla="*/ 99060 w 1732280"/>
              <a:gd name="connsiteY98" fmla="*/ 845830 h 1328511"/>
              <a:gd name="connsiteX99" fmla="*/ 104140 w 1732280"/>
              <a:gd name="connsiteY99" fmla="*/ 855990 h 1328511"/>
              <a:gd name="connsiteX100" fmla="*/ 106680 w 1732280"/>
              <a:gd name="connsiteY100" fmla="*/ 871230 h 1328511"/>
              <a:gd name="connsiteX101" fmla="*/ 101600 w 1732280"/>
              <a:gd name="connsiteY101" fmla="*/ 896630 h 1328511"/>
              <a:gd name="connsiteX102" fmla="*/ 96520 w 1732280"/>
              <a:gd name="connsiteY102" fmla="*/ 922030 h 1328511"/>
              <a:gd name="connsiteX103" fmla="*/ 93980 w 1732280"/>
              <a:gd name="connsiteY103" fmla="*/ 947430 h 1328511"/>
              <a:gd name="connsiteX104" fmla="*/ 91440 w 1732280"/>
              <a:gd name="connsiteY104" fmla="*/ 960130 h 1328511"/>
              <a:gd name="connsiteX105" fmla="*/ 88900 w 1732280"/>
              <a:gd name="connsiteY105" fmla="*/ 975370 h 1328511"/>
              <a:gd name="connsiteX106" fmla="*/ 93980 w 1732280"/>
              <a:gd name="connsiteY106" fmla="*/ 1005850 h 1328511"/>
              <a:gd name="connsiteX107" fmla="*/ 104140 w 1732280"/>
              <a:gd name="connsiteY107" fmla="*/ 1013470 h 1328511"/>
              <a:gd name="connsiteX108" fmla="*/ 111760 w 1732280"/>
              <a:gd name="connsiteY108" fmla="*/ 1021090 h 1328511"/>
              <a:gd name="connsiteX109" fmla="*/ 119380 w 1732280"/>
              <a:gd name="connsiteY109" fmla="*/ 1041410 h 1328511"/>
              <a:gd name="connsiteX110" fmla="*/ 132080 w 1732280"/>
              <a:gd name="connsiteY110" fmla="*/ 1059190 h 1328511"/>
              <a:gd name="connsiteX111" fmla="*/ 137160 w 1732280"/>
              <a:gd name="connsiteY111" fmla="*/ 1066810 h 1328511"/>
              <a:gd name="connsiteX112" fmla="*/ 139700 w 1732280"/>
              <a:gd name="connsiteY112" fmla="*/ 1076970 h 1328511"/>
              <a:gd name="connsiteX113" fmla="*/ 154940 w 1732280"/>
              <a:gd name="connsiteY113" fmla="*/ 1089670 h 1328511"/>
              <a:gd name="connsiteX114" fmla="*/ 165100 w 1732280"/>
              <a:gd name="connsiteY114" fmla="*/ 1104910 h 1328511"/>
              <a:gd name="connsiteX115" fmla="*/ 190500 w 1732280"/>
              <a:gd name="connsiteY115" fmla="*/ 1115070 h 1328511"/>
              <a:gd name="connsiteX116" fmla="*/ 215900 w 1732280"/>
              <a:gd name="connsiteY116" fmla="*/ 1122690 h 1328511"/>
              <a:gd name="connsiteX117" fmla="*/ 353060 w 1732280"/>
              <a:gd name="connsiteY117" fmla="*/ 1117610 h 1328511"/>
              <a:gd name="connsiteX118" fmla="*/ 360680 w 1732280"/>
              <a:gd name="connsiteY118" fmla="*/ 1115070 h 1328511"/>
              <a:gd name="connsiteX119" fmla="*/ 365760 w 1732280"/>
              <a:gd name="connsiteY119" fmla="*/ 1102370 h 1328511"/>
              <a:gd name="connsiteX120" fmla="*/ 403860 w 1732280"/>
              <a:gd name="connsiteY120" fmla="*/ 1089670 h 1328511"/>
              <a:gd name="connsiteX121" fmla="*/ 416560 w 1732280"/>
              <a:gd name="connsiteY121" fmla="*/ 1087130 h 1328511"/>
              <a:gd name="connsiteX122" fmla="*/ 447040 w 1732280"/>
              <a:gd name="connsiteY122" fmla="*/ 1084590 h 1328511"/>
              <a:gd name="connsiteX123" fmla="*/ 464820 w 1732280"/>
              <a:gd name="connsiteY123" fmla="*/ 1079510 h 1328511"/>
              <a:gd name="connsiteX124" fmla="*/ 490220 w 1732280"/>
              <a:gd name="connsiteY124" fmla="*/ 1076970 h 1328511"/>
              <a:gd name="connsiteX125" fmla="*/ 502920 w 1732280"/>
              <a:gd name="connsiteY125" fmla="*/ 1074430 h 1328511"/>
              <a:gd name="connsiteX126" fmla="*/ 528320 w 1732280"/>
              <a:gd name="connsiteY126" fmla="*/ 1071890 h 1328511"/>
              <a:gd name="connsiteX127" fmla="*/ 571500 w 1732280"/>
              <a:gd name="connsiteY127" fmla="*/ 1066810 h 1328511"/>
              <a:gd name="connsiteX128" fmla="*/ 609600 w 1732280"/>
              <a:gd name="connsiteY128" fmla="*/ 1064270 h 1328511"/>
              <a:gd name="connsiteX129" fmla="*/ 622300 w 1732280"/>
              <a:gd name="connsiteY129" fmla="*/ 1061730 h 1328511"/>
              <a:gd name="connsiteX130" fmla="*/ 632460 w 1732280"/>
              <a:gd name="connsiteY130" fmla="*/ 1054110 h 1328511"/>
              <a:gd name="connsiteX131" fmla="*/ 690880 w 1732280"/>
              <a:gd name="connsiteY131" fmla="*/ 1056650 h 1328511"/>
              <a:gd name="connsiteX132" fmla="*/ 723900 w 1732280"/>
              <a:gd name="connsiteY132" fmla="*/ 1064270 h 1328511"/>
              <a:gd name="connsiteX133" fmla="*/ 764540 w 1732280"/>
              <a:gd name="connsiteY133" fmla="*/ 1076970 h 1328511"/>
              <a:gd name="connsiteX134" fmla="*/ 784860 w 1732280"/>
              <a:gd name="connsiteY134" fmla="*/ 1082050 h 1328511"/>
              <a:gd name="connsiteX135" fmla="*/ 815340 w 1732280"/>
              <a:gd name="connsiteY135" fmla="*/ 1087130 h 1328511"/>
              <a:gd name="connsiteX136" fmla="*/ 830580 w 1732280"/>
              <a:gd name="connsiteY136" fmla="*/ 1089670 h 1328511"/>
              <a:gd name="connsiteX137" fmla="*/ 840740 w 1732280"/>
              <a:gd name="connsiteY137" fmla="*/ 1092210 h 1328511"/>
              <a:gd name="connsiteX138" fmla="*/ 861060 w 1732280"/>
              <a:gd name="connsiteY138" fmla="*/ 1102370 h 1328511"/>
              <a:gd name="connsiteX139" fmla="*/ 868680 w 1732280"/>
              <a:gd name="connsiteY139" fmla="*/ 1107450 h 1328511"/>
              <a:gd name="connsiteX140" fmla="*/ 881380 w 1732280"/>
              <a:gd name="connsiteY140" fmla="*/ 1109990 h 1328511"/>
              <a:gd name="connsiteX141" fmla="*/ 911860 w 1732280"/>
              <a:gd name="connsiteY141" fmla="*/ 1120150 h 1328511"/>
              <a:gd name="connsiteX142" fmla="*/ 934720 w 1732280"/>
              <a:gd name="connsiteY142" fmla="*/ 1135390 h 1328511"/>
              <a:gd name="connsiteX143" fmla="*/ 947420 w 1732280"/>
              <a:gd name="connsiteY143" fmla="*/ 1145550 h 1328511"/>
              <a:gd name="connsiteX144" fmla="*/ 977900 w 1732280"/>
              <a:gd name="connsiteY144" fmla="*/ 1158250 h 1328511"/>
              <a:gd name="connsiteX145" fmla="*/ 982980 w 1732280"/>
              <a:gd name="connsiteY145" fmla="*/ 1165870 h 1328511"/>
              <a:gd name="connsiteX146" fmla="*/ 1018540 w 1732280"/>
              <a:gd name="connsiteY146" fmla="*/ 1191270 h 1328511"/>
              <a:gd name="connsiteX147" fmla="*/ 1033780 w 1732280"/>
              <a:gd name="connsiteY147" fmla="*/ 1203970 h 1328511"/>
              <a:gd name="connsiteX148" fmla="*/ 1061720 w 1732280"/>
              <a:gd name="connsiteY148" fmla="*/ 1216670 h 1328511"/>
              <a:gd name="connsiteX149" fmla="*/ 1074420 w 1732280"/>
              <a:gd name="connsiteY149" fmla="*/ 1219210 h 1328511"/>
              <a:gd name="connsiteX150" fmla="*/ 1107440 w 1732280"/>
              <a:gd name="connsiteY150" fmla="*/ 1214130 h 1328511"/>
              <a:gd name="connsiteX151" fmla="*/ 1122680 w 1732280"/>
              <a:gd name="connsiteY151" fmla="*/ 1209050 h 1328511"/>
              <a:gd name="connsiteX152" fmla="*/ 1158240 w 1732280"/>
              <a:gd name="connsiteY152" fmla="*/ 1214130 h 1328511"/>
              <a:gd name="connsiteX153" fmla="*/ 1170940 w 1732280"/>
              <a:gd name="connsiteY153" fmla="*/ 1221750 h 1328511"/>
              <a:gd name="connsiteX154" fmla="*/ 1196340 w 1732280"/>
              <a:gd name="connsiteY154" fmla="*/ 1231910 h 1328511"/>
              <a:gd name="connsiteX155" fmla="*/ 1216660 w 1732280"/>
              <a:gd name="connsiteY155" fmla="*/ 1242070 h 1328511"/>
              <a:gd name="connsiteX156" fmla="*/ 1224280 w 1732280"/>
              <a:gd name="connsiteY156" fmla="*/ 1247150 h 1328511"/>
              <a:gd name="connsiteX157" fmla="*/ 1229360 w 1732280"/>
              <a:gd name="connsiteY157" fmla="*/ 1254770 h 1328511"/>
              <a:gd name="connsiteX158" fmla="*/ 1254760 w 1732280"/>
              <a:gd name="connsiteY158" fmla="*/ 1264930 h 1328511"/>
              <a:gd name="connsiteX159" fmla="*/ 1277620 w 1732280"/>
              <a:gd name="connsiteY159" fmla="*/ 1277630 h 1328511"/>
              <a:gd name="connsiteX160" fmla="*/ 1305560 w 1732280"/>
              <a:gd name="connsiteY160" fmla="*/ 1290330 h 1328511"/>
              <a:gd name="connsiteX161" fmla="*/ 1346200 w 1732280"/>
              <a:gd name="connsiteY161" fmla="*/ 1297950 h 1328511"/>
              <a:gd name="connsiteX162" fmla="*/ 1363980 w 1732280"/>
              <a:gd name="connsiteY162" fmla="*/ 1305570 h 1328511"/>
              <a:gd name="connsiteX163" fmla="*/ 1371600 w 1732280"/>
              <a:gd name="connsiteY163" fmla="*/ 1308110 h 1328511"/>
              <a:gd name="connsiteX164" fmla="*/ 1384300 w 1732280"/>
              <a:gd name="connsiteY164" fmla="*/ 1315730 h 1328511"/>
              <a:gd name="connsiteX165" fmla="*/ 1409700 w 1732280"/>
              <a:gd name="connsiteY165" fmla="*/ 1320810 h 1328511"/>
              <a:gd name="connsiteX166" fmla="*/ 1424940 w 1732280"/>
              <a:gd name="connsiteY166" fmla="*/ 1328430 h 1328511"/>
              <a:gd name="connsiteX167" fmla="*/ 1457960 w 1732280"/>
              <a:gd name="connsiteY167" fmla="*/ 1318270 h 1328511"/>
              <a:gd name="connsiteX168" fmla="*/ 1475740 w 1732280"/>
              <a:gd name="connsiteY168" fmla="*/ 1315730 h 1328511"/>
              <a:gd name="connsiteX169" fmla="*/ 1485900 w 1732280"/>
              <a:gd name="connsiteY169" fmla="*/ 1310650 h 1328511"/>
              <a:gd name="connsiteX170" fmla="*/ 1501140 w 1732280"/>
              <a:gd name="connsiteY170" fmla="*/ 1300490 h 1328511"/>
              <a:gd name="connsiteX171" fmla="*/ 1508760 w 1732280"/>
              <a:gd name="connsiteY171" fmla="*/ 1297950 h 1328511"/>
              <a:gd name="connsiteX172" fmla="*/ 1521460 w 1732280"/>
              <a:gd name="connsiteY172" fmla="*/ 1292870 h 1328511"/>
              <a:gd name="connsiteX173" fmla="*/ 1554480 w 1732280"/>
              <a:gd name="connsiteY173" fmla="*/ 1282710 h 1328511"/>
              <a:gd name="connsiteX174" fmla="*/ 1562100 w 1732280"/>
              <a:gd name="connsiteY174" fmla="*/ 1280170 h 1328511"/>
              <a:gd name="connsiteX175" fmla="*/ 1574800 w 1732280"/>
              <a:gd name="connsiteY175" fmla="*/ 1275090 h 1328511"/>
              <a:gd name="connsiteX176" fmla="*/ 1587500 w 1732280"/>
              <a:gd name="connsiteY176" fmla="*/ 1272550 h 1328511"/>
              <a:gd name="connsiteX177" fmla="*/ 1597660 w 1732280"/>
              <a:gd name="connsiteY177" fmla="*/ 1257310 h 1328511"/>
              <a:gd name="connsiteX178" fmla="*/ 1612900 w 1732280"/>
              <a:gd name="connsiteY178" fmla="*/ 1234450 h 1328511"/>
              <a:gd name="connsiteX179" fmla="*/ 1623060 w 1732280"/>
              <a:gd name="connsiteY179" fmla="*/ 1224290 h 1328511"/>
              <a:gd name="connsiteX180" fmla="*/ 1635760 w 1732280"/>
              <a:gd name="connsiteY180" fmla="*/ 1201430 h 1328511"/>
              <a:gd name="connsiteX181" fmla="*/ 1643380 w 1732280"/>
              <a:gd name="connsiteY181" fmla="*/ 1196350 h 1328511"/>
              <a:gd name="connsiteX182" fmla="*/ 1656080 w 1732280"/>
              <a:gd name="connsiteY182" fmla="*/ 1181110 h 1328511"/>
              <a:gd name="connsiteX183" fmla="*/ 1666240 w 1732280"/>
              <a:gd name="connsiteY183" fmla="*/ 1170950 h 1328511"/>
              <a:gd name="connsiteX184" fmla="*/ 1681480 w 1732280"/>
              <a:gd name="connsiteY184" fmla="*/ 1148090 h 1328511"/>
              <a:gd name="connsiteX185" fmla="*/ 1704340 w 1732280"/>
              <a:gd name="connsiteY185" fmla="*/ 1130310 h 1328511"/>
              <a:gd name="connsiteX186" fmla="*/ 1711960 w 1732280"/>
              <a:gd name="connsiteY186" fmla="*/ 1122690 h 1328511"/>
              <a:gd name="connsiteX187" fmla="*/ 1732280 w 1732280"/>
              <a:gd name="connsiteY187" fmla="*/ 1115070 h 1328511"/>
              <a:gd name="connsiteX188" fmla="*/ 1727200 w 1732280"/>
              <a:gd name="connsiteY188" fmla="*/ 1107450 h 1328511"/>
              <a:gd name="connsiteX189" fmla="*/ 1722120 w 1732280"/>
              <a:gd name="connsiteY189" fmla="*/ 1092210 h 1328511"/>
              <a:gd name="connsiteX190" fmla="*/ 1714500 w 1732280"/>
              <a:gd name="connsiteY190" fmla="*/ 1087130 h 1328511"/>
              <a:gd name="connsiteX191" fmla="*/ 1706880 w 1732280"/>
              <a:gd name="connsiteY191" fmla="*/ 1074430 h 1328511"/>
              <a:gd name="connsiteX192" fmla="*/ 1696720 w 1732280"/>
              <a:gd name="connsiteY192" fmla="*/ 1059190 h 1328511"/>
              <a:gd name="connsiteX193" fmla="*/ 1684020 w 1732280"/>
              <a:gd name="connsiteY193" fmla="*/ 1033790 h 1328511"/>
              <a:gd name="connsiteX194" fmla="*/ 1678940 w 1732280"/>
              <a:gd name="connsiteY194" fmla="*/ 1026170 h 1328511"/>
              <a:gd name="connsiteX195" fmla="*/ 1666240 w 1732280"/>
              <a:gd name="connsiteY195" fmla="*/ 1021090 h 1328511"/>
              <a:gd name="connsiteX196" fmla="*/ 1653540 w 1732280"/>
              <a:gd name="connsiteY196" fmla="*/ 1005850 h 1328511"/>
              <a:gd name="connsiteX197" fmla="*/ 1633220 w 1732280"/>
              <a:gd name="connsiteY197" fmla="*/ 990610 h 1328511"/>
              <a:gd name="connsiteX198" fmla="*/ 1630680 w 1732280"/>
              <a:gd name="connsiteY198" fmla="*/ 982990 h 1328511"/>
              <a:gd name="connsiteX199" fmla="*/ 1628140 w 1732280"/>
              <a:gd name="connsiteY199" fmla="*/ 970290 h 1328511"/>
              <a:gd name="connsiteX200" fmla="*/ 1612900 w 1732280"/>
              <a:gd name="connsiteY200" fmla="*/ 947430 h 1328511"/>
              <a:gd name="connsiteX201" fmla="*/ 1607820 w 1732280"/>
              <a:gd name="connsiteY201" fmla="*/ 929650 h 1328511"/>
              <a:gd name="connsiteX202" fmla="*/ 1602740 w 1732280"/>
              <a:gd name="connsiteY202" fmla="*/ 922030 h 1328511"/>
              <a:gd name="connsiteX203" fmla="*/ 1590040 w 1732280"/>
              <a:gd name="connsiteY203" fmla="*/ 901710 h 1328511"/>
              <a:gd name="connsiteX204" fmla="*/ 1579880 w 1732280"/>
              <a:gd name="connsiteY204" fmla="*/ 855990 h 1328511"/>
              <a:gd name="connsiteX205" fmla="*/ 1574800 w 1732280"/>
              <a:gd name="connsiteY205" fmla="*/ 843290 h 1328511"/>
              <a:gd name="connsiteX206" fmla="*/ 1572260 w 1732280"/>
              <a:gd name="connsiteY206" fmla="*/ 833130 h 1328511"/>
              <a:gd name="connsiteX207" fmla="*/ 1579880 w 1732280"/>
              <a:gd name="connsiteY207" fmla="*/ 635010 h 1328511"/>
              <a:gd name="connsiteX208" fmla="*/ 1587500 w 1732280"/>
              <a:gd name="connsiteY208" fmla="*/ 604530 h 1328511"/>
              <a:gd name="connsiteX209" fmla="*/ 1592580 w 1732280"/>
              <a:gd name="connsiteY209" fmla="*/ 596910 h 1328511"/>
              <a:gd name="connsiteX210" fmla="*/ 1600200 w 1732280"/>
              <a:gd name="connsiteY210" fmla="*/ 584210 h 1328511"/>
              <a:gd name="connsiteX211" fmla="*/ 1607820 w 1732280"/>
              <a:gd name="connsiteY211" fmla="*/ 576590 h 1328511"/>
              <a:gd name="connsiteX212" fmla="*/ 1620520 w 1732280"/>
              <a:gd name="connsiteY212" fmla="*/ 561350 h 1328511"/>
              <a:gd name="connsiteX213" fmla="*/ 1625600 w 1732280"/>
              <a:gd name="connsiteY213" fmla="*/ 548650 h 1328511"/>
              <a:gd name="connsiteX214" fmla="*/ 1633220 w 1732280"/>
              <a:gd name="connsiteY214" fmla="*/ 535950 h 1328511"/>
              <a:gd name="connsiteX215" fmla="*/ 1645920 w 1732280"/>
              <a:gd name="connsiteY215" fmla="*/ 508010 h 1328511"/>
              <a:gd name="connsiteX216" fmla="*/ 1651000 w 1732280"/>
              <a:gd name="connsiteY216" fmla="*/ 490230 h 1328511"/>
              <a:gd name="connsiteX217" fmla="*/ 1656080 w 1732280"/>
              <a:gd name="connsiteY217" fmla="*/ 474990 h 1328511"/>
              <a:gd name="connsiteX218" fmla="*/ 1663700 w 1732280"/>
              <a:gd name="connsiteY218" fmla="*/ 444510 h 1328511"/>
              <a:gd name="connsiteX219" fmla="*/ 1668780 w 1732280"/>
              <a:gd name="connsiteY219" fmla="*/ 429270 h 1328511"/>
              <a:gd name="connsiteX220" fmla="*/ 1671320 w 1732280"/>
              <a:gd name="connsiteY220" fmla="*/ 419110 h 1328511"/>
              <a:gd name="connsiteX221" fmla="*/ 1676400 w 1732280"/>
              <a:gd name="connsiteY221" fmla="*/ 408950 h 1328511"/>
              <a:gd name="connsiteX222" fmla="*/ 1681480 w 1732280"/>
              <a:gd name="connsiteY222" fmla="*/ 393710 h 1328511"/>
              <a:gd name="connsiteX223" fmla="*/ 1689100 w 1732280"/>
              <a:gd name="connsiteY223" fmla="*/ 353070 h 1328511"/>
              <a:gd name="connsiteX224" fmla="*/ 1691640 w 1732280"/>
              <a:gd name="connsiteY224" fmla="*/ 330210 h 1328511"/>
              <a:gd name="connsiteX225" fmla="*/ 1694180 w 1732280"/>
              <a:gd name="connsiteY225" fmla="*/ 309890 h 1328511"/>
              <a:gd name="connsiteX226" fmla="*/ 1691640 w 1732280"/>
              <a:gd name="connsiteY226" fmla="*/ 276870 h 1328511"/>
              <a:gd name="connsiteX227" fmla="*/ 1684020 w 1732280"/>
              <a:gd name="connsiteY227" fmla="*/ 269250 h 1328511"/>
              <a:gd name="connsiteX228" fmla="*/ 1678940 w 1732280"/>
              <a:gd name="connsiteY228" fmla="*/ 261630 h 1328511"/>
              <a:gd name="connsiteX229" fmla="*/ 1671320 w 1732280"/>
              <a:gd name="connsiteY229" fmla="*/ 248930 h 1328511"/>
              <a:gd name="connsiteX230" fmla="*/ 1661160 w 1732280"/>
              <a:gd name="connsiteY230" fmla="*/ 241310 h 1328511"/>
              <a:gd name="connsiteX231" fmla="*/ 1645920 w 1732280"/>
              <a:gd name="connsiteY231" fmla="*/ 223530 h 1328511"/>
              <a:gd name="connsiteX232" fmla="*/ 1633220 w 1732280"/>
              <a:gd name="connsiteY232" fmla="*/ 205750 h 1328511"/>
              <a:gd name="connsiteX233" fmla="*/ 1615440 w 1732280"/>
              <a:gd name="connsiteY233" fmla="*/ 182890 h 1328511"/>
              <a:gd name="connsiteX234" fmla="*/ 1610360 w 1732280"/>
              <a:gd name="connsiteY234" fmla="*/ 172730 h 1328511"/>
              <a:gd name="connsiteX235" fmla="*/ 1602740 w 1732280"/>
              <a:gd name="connsiteY235" fmla="*/ 170190 h 1328511"/>
              <a:gd name="connsiteX236" fmla="*/ 1574800 w 1732280"/>
              <a:gd name="connsiteY236" fmla="*/ 152410 h 1328511"/>
              <a:gd name="connsiteX237" fmla="*/ 1539240 w 1732280"/>
              <a:gd name="connsiteY237" fmla="*/ 111770 h 1328511"/>
              <a:gd name="connsiteX238" fmla="*/ 1526540 w 1732280"/>
              <a:gd name="connsiteY238" fmla="*/ 91450 h 1328511"/>
              <a:gd name="connsiteX239" fmla="*/ 1513840 w 1732280"/>
              <a:gd name="connsiteY239" fmla="*/ 68590 h 1328511"/>
              <a:gd name="connsiteX240" fmla="*/ 1508760 w 1732280"/>
              <a:gd name="connsiteY240" fmla="*/ 58430 h 1328511"/>
              <a:gd name="connsiteX241" fmla="*/ 1503680 w 1732280"/>
              <a:gd name="connsiteY241" fmla="*/ 45730 h 1328511"/>
              <a:gd name="connsiteX242" fmla="*/ 1496060 w 1732280"/>
              <a:gd name="connsiteY242" fmla="*/ 43190 h 1328511"/>
              <a:gd name="connsiteX243" fmla="*/ 1490980 w 1732280"/>
              <a:gd name="connsiteY243" fmla="*/ 22870 h 1328511"/>
              <a:gd name="connsiteX244" fmla="*/ 1501140 w 1732280"/>
              <a:gd name="connsiteY244" fmla="*/ 43190 h 1328511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6820 w 1732280"/>
              <a:gd name="connsiteY17" fmla="*/ 33036 h 1328517"/>
              <a:gd name="connsiteX18" fmla="*/ 1206500 w 1732280"/>
              <a:gd name="connsiteY18" fmla="*/ 40656 h 1328517"/>
              <a:gd name="connsiteX19" fmla="*/ 1198880 w 1732280"/>
              <a:gd name="connsiteY19" fmla="*/ 45736 h 1328517"/>
              <a:gd name="connsiteX20" fmla="*/ 1188720 w 1732280"/>
              <a:gd name="connsiteY20" fmla="*/ 53356 h 1328517"/>
              <a:gd name="connsiteX21" fmla="*/ 1173480 w 1732280"/>
              <a:gd name="connsiteY21" fmla="*/ 58436 h 1328517"/>
              <a:gd name="connsiteX22" fmla="*/ 1163320 w 1732280"/>
              <a:gd name="connsiteY22" fmla="*/ 63516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63600 w 1732280"/>
              <a:gd name="connsiteY36" fmla="*/ 147336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6820 w 1732280"/>
              <a:gd name="connsiteY17" fmla="*/ 33036 h 1328517"/>
              <a:gd name="connsiteX18" fmla="*/ 1206500 w 1732280"/>
              <a:gd name="connsiteY18" fmla="*/ 40656 h 1328517"/>
              <a:gd name="connsiteX19" fmla="*/ 1198880 w 1732280"/>
              <a:gd name="connsiteY19" fmla="*/ 45736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63320 w 1732280"/>
              <a:gd name="connsiteY22" fmla="*/ 63516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63600 w 1732280"/>
              <a:gd name="connsiteY36" fmla="*/ 147336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6820 w 1732280"/>
              <a:gd name="connsiteY17" fmla="*/ 33036 h 1328517"/>
              <a:gd name="connsiteX18" fmla="*/ 1206500 w 1732280"/>
              <a:gd name="connsiteY18" fmla="*/ 40656 h 1328517"/>
              <a:gd name="connsiteX19" fmla="*/ 1198880 w 1732280"/>
              <a:gd name="connsiteY19" fmla="*/ 28591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63320 w 1732280"/>
              <a:gd name="connsiteY22" fmla="*/ 63516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63600 w 1732280"/>
              <a:gd name="connsiteY36" fmla="*/ 147336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3010 w 1732280"/>
              <a:gd name="connsiteY17" fmla="*/ 6366 h 1328517"/>
              <a:gd name="connsiteX18" fmla="*/ 1206500 w 1732280"/>
              <a:gd name="connsiteY18" fmla="*/ 40656 h 1328517"/>
              <a:gd name="connsiteX19" fmla="*/ 1198880 w 1732280"/>
              <a:gd name="connsiteY19" fmla="*/ 28591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63320 w 1732280"/>
              <a:gd name="connsiteY22" fmla="*/ 63516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63600 w 1732280"/>
              <a:gd name="connsiteY36" fmla="*/ 147336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3010 w 1732280"/>
              <a:gd name="connsiteY17" fmla="*/ 6366 h 1328517"/>
              <a:gd name="connsiteX18" fmla="*/ 1206500 w 1732280"/>
              <a:gd name="connsiteY18" fmla="*/ 40656 h 1328517"/>
              <a:gd name="connsiteX19" fmla="*/ 1198880 w 1732280"/>
              <a:gd name="connsiteY19" fmla="*/ 28591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57605 w 1732280"/>
              <a:gd name="connsiteY22" fmla="*/ 42561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63600 w 1732280"/>
              <a:gd name="connsiteY36" fmla="*/ 147336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3010 w 1732280"/>
              <a:gd name="connsiteY17" fmla="*/ 6366 h 1328517"/>
              <a:gd name="connsiteX18" fmla="*/ 1206500 w 1732280"/>
              <a:gd name="connsiteY18" fmla="*/ 40656 h 1328517"/>
              <a:gd name="connsiteX19" fmla="*/ 1198880 w 1732280"/>
              <a:gd name="connsiteY19" fmla="*/ 28591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57605 w 1732280"/>
              <a:gd name="connsiteY22" fmla="*/ 42561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71220 w 1732280"/>
              <a:gd name="connsiteY35" fmla="*/ 139716 h 1328517"/>
              <a:gd name="connsiteX36" fmla="*/ 844550 w 1732280"/>
              <a:gd name="connsiteY36" fmla="*/ 141621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  <a:gd name="connsiteX0" fmla="*/ 1501140 w 1732280"/>
              <a:gd name="connsiteY0" fmla="*/ 43196 h 1328517"/>
              <a:gd name="connsiteX1" fmla="*/ 1488440 w 1732280"/>
              <a:gd name="connsiteY1" fmla="*/ 45736 h 1328517"/>
              <a:gd name="connsiteX2" fmla="*/ 1473200 w 1732280"/>
              <a:gd name="connsiteY2" fmla="*/ 48276 h 1328517"/>
              <a:gd name="connsiteX3" fmla="*/ 1465580 w 1732280"/>
              <a:gd name="connsiteY3" fmla="*/ 53356 h 1328517"/>
              <a:gd name="connsiteX4" fmla="*/ 1458595 w 1732280"/>
              <a:gd name="connsiteY4" fmla="*/ 39386 h 1328517"/>
              <a:gd name="connsiteX5" fmla="*/ 1430020 w 1732280"/>
              <a:gd name="connsiteY5" fmla="*/ 16 h 1328517"/>
              <a:gd name="connsiteX6" fmla="*/ 1422400 w 1732280"/>
              <a:gd name="connsiteY6" fmla="*/ 58436 h 1328517"/>
              <a:gd name="connsiteX7" fmla="*/ 1402080 w 1732280"/>
              <a:gd name="connsiteY7" fmla="*/ 50816 h 1328517"/>
              <a:gd name="connsiteX8" fmla="*/ 1386840 w 1732280"/>
              <a:gd name="connsiteY8" fmla="*/ 43196 h 1328517"/>
              <a:gd name="connsiteX9" fmla="*/ 1376680 w 1732280"/>
              <a:gd name="connsiteY9" fmla="*/ 33036 h 1328517"/>
              <a:gd name="connsiteX10" fmla="*/ 1366520 w 1732280"/>
              <a:gd name="connsiteY10" fmla="*/ 17796 h 1328517"/>
              <a:gd name="connsiteX11" fmla="*/ 1348740 w 1732280"/>
              <a:gd name="connsiteY11" fmla="*/ 12716 h 1328517"/>
              <a:gd name="connsiteX12" fmla="*/ 1341120 w 1732280"/>
              <a:gd name="connsiteY12" fmla="*/ 7636 h 1328517"/>
              <a:gd name="connsiteX13" fmla="*/ 1310640 w 1732280"/>
              <a:gd name="connsiteY13" fmla="*/ 7636 h 1328517"/>
              <a:gd name="connsiteX14" fmla="*/ 1287780 w 1732280"/>
              <a:gd name="connsiteY14" fmla="*/ 17796 h 1328517"/>
              <a:gd name="connsiteX15" fmla="*/ 1270000 w 1732280"/>
              <a:gd name="connsiteY15" fmla="*/ 20336 h 1328517"/>
              <a:gd name="connsiteX16" fmla="*/ 1247140 w 1732280"/>
              <a:gd name="connsiteY16" fmla="*/ 25416 h 1328517"/>
              <a:gd name="connsiteX17" fmla="*/ 1223010 w 1732280"/>
              <a:gd name="connsiteY17" fmla="*/ 6366 h 1328517"/>
              <a:gd name="connsiteX18" fmla="*/ 1206500 w 1732280"/>
              <a:gd name="connsiteY18" fmla="*/ 40656 h 1328517"/>
              <a:gd name="connsiteX19" fmla="*/ 1198880 w 1732280"/>
              <a:gd name="connsiteY19" fmla="*/ 28591 h 1328517"/>
              <a:gd name="connsiteX20" fmla="*/ 1173480 w 1732280"/>
              <a:gd name="connsiteY20" fmla="*/ 40021 h 1328517"/>
              <a:gd name="connsiteX21" fmla="*/ 1173480 w 1732280"/>
              <a:gd name="connsiteY21" fmla="*/ 58436 h 1328517"/>
              <a:gd name="connsiteX22" fmla="*/ 1157605 w 1732280"/>
              <a:gd name="connsiteY22" fmla="*/ 42561 h 1328517"/>
              <a:gd name="connsiteX23" fmla="*/ 1122680 w 1732280"/>
              <a:gd name="connsiteY23" fmla="*/ 55896 h 1328517"/>
              <a:gd name="connsiteX24" fmla="*/ 1107440 w 1732280"/>
              <a:gd name="connsiteY24" fmla="*/ 48276 h 1328517"/>
              <a:gd name="connsiteX25" fmla="*/ 1089660 w 1732280"/>
              <a:gd name="connsiteY25" fmla="*/ 38116 h 1328517"/>
              <a:gd name="connsiteX26" fmla="*/ 1061720 w 1732280"/>
              <a:gd name="connsiteY26" fmla="*/ 33036 h 1328517"/>
              <a:gd name="connsiteX27" fmla="*/ 972820 w 1732280"/>
              <a:gd name="connsiteY27" fmla="*/ 38116 h 1328517"/>
              <a:gd name="connsiteX28" fmla="*/ 962660 w 1732280"/>
              <a:gd name="connsiteY28" fmla="*/ 50816 h 1328517"/>
              <a:gd name="connsiteX29" fmla="*/ 957580 w 1732280"/>
              <a:gd name="connsiteY29" fmla="*/ 58436 h 1328517"/>
              <a:gd name="connsiteX30" fmla="*/ 939165 w 1732280"/>
              <a:gd name="connsiteY30" fmla="*/ 40021 h 1328517"/>
              <a:gd name="connsiteX31" fmla="*/ 913765 w 1732280"/>
              <a:gd name="connsiteY31" fmla="*/ 66056 h 1328517"/>
              <a:gd name="connsiteX32" fmla="*/ 892810 w 1732280"/>
              <a:gd name="connsiteY32" fmla="*/ 88281 h 1328517"/>
              <a:gd name="connsiteX33" fmla="*/ 878840 w 1732280"/>
              <a:gd name="connsiteY33" fmla="*/ 98441 h 1328517"/>
              <a:gd name="connsiteX34" fmla="*/ 864235 w 1732280"/>
              <a:gd name="connsiteY34" fmla="*/ 121301 h 1328517"/>
              <a:gd name="connsiteX35" fmla="*/ 848360 w 1732280"/>
              <a:gd name="connsiteY35" fmla="*/ 122571 h 1328517"/>
              <a:gd name="connsiteX36" fmla="*/ 844550 w 1732280"/>
              <a:gd name="connsiteY36" fmla="*/ 141621 h 1328517"/>
              <a:gd name="connsiteX37" fmla="*/ 844550 w 1732280"/>
              <a:gd name="connsiteY37" fmla="*/ 142891 h 1328517"/>
              <a:gd name="connsiteX38" fmla="*/ 845820 w 1732280"/>
              <a:gd name="connsiteY38" fmla="*/ 165116 h 1328517"/>
              <a:gd name="connsiteX39" fmla="*/ 843280 w 1732280"/>
              <a:gd name="connsiteY39" fmla="*/ 172736 h 1328517"/>
              <a:gd name="connsiteX40" fmla="*/ 828040 w 1732280"/>
              <a:gd name="connsiteY40" fmla="*/ 175276 h 1328517"/>
              <a:gd name="connsiteX41" fmla="*/ 810260 w 1732280"/>
              <a:gd name="connsiteY41" fmla="*/ 162576 h 1328517"/>
              <a:gd name="connsiteX42" fmla="*/ 713740 w 1732280"/>
              <a:gd name="connsiteY42" fmla="*/ 165116 h 1328517"/>
              <a:gd name="connsiteX43" fmla="*/ 690880 w 1732280"/>
              <a:gd name="connsiteY43" fmla="*/ 177816 h 1328517"/>
              <a:gd name="connsiteX44" fmla="*/ 678180 w 1732280"/>
              <a:gd name="connsiteY44" fmla="*/ 182896 h 1328517"/>
              <a:gd name="connsiteX45" fmla="*/ 655320 w 1732280"/>
              <a:gd name="connsiteY45" fmla="*/ 187976 h 1328517"/>
              <a:gd name="connsiteX46" fmla="*/ 645160 w 1732280"/>
              <a:gd name="connsiteY46" fmla="*/ 190516 h 1328517"/>
              <a:gd name="connsiteX47" fmla="*/ 619760 w 1732280"/>
              <a:gd name="connsiteY47" fmla="*/ 193056 h 1328517"/>
              <a:gd name="connsiteX48" fmla="*/ 607060 w 1732280"/>
              <a:gd name="connsiteY48" fmla="*/ 195596 h 1328517"/>
              <a:gd name="connsiteX49" fmla="*/ 586740 w 1732280"/>
              <a:gd name="connsiteY49" fmla="*/ 198136 h 1328517"/>
              <a:gd name="connsiteX50" fmla="*/ 568960 w 1732280"/>
              <a:gd name="connsiteY50" fmla="*/ 200676 h 1328517"/>
              <a:gd name="connsiteX51" fmla="*/ 558800 w 1732280"/>
              <a:gd name="connsiteY51" fmla="*/ 205756 h 1328517"/>
              <a:gd name="connsiteX52" fmla="*/ 548640 w 1732280"/>
              <a:gd name="connsiteY52" fmla="*/ 208296 h 1328517"/>
              <a:gd name="connsiteX53" fmla="*/ 535940 w 1732280"/>
              <a:gd name="connsiteY53" fmla="*/ 215916 h 1328517"/>
              <a:gd name="connsiteX54" fmla="*/ 520700 w 1732280"/>
              <a:gd name="connsiteY54" fmla="*/ 228616 h 1328517"/>
              <a:gd name="connsiteX55" fmla="*/ 510540 w 1732280"/>
              <a:gd name="connsiteY55" fmla="*/ 233696 h 1328517"/>
              <a:gd name="connsiteX56" fmla="*/ 497840 w 1732280"/>
              <a:gd name="connsiteY56" fmla="*/ 236236 h 1328517"/>
              <a:gd name="connsiteX57" fmla="*/ 487680 w 1732280"/>
              <a:gd name="connsiteY57" fmla="*/ 238776 h 1328517"/>
              <a:gd name="connsiteX58" fmla="*/ 467360 w 1732280"/>
              <a:gd name="connsiteY58" fmla="*/ 248936 h 1328517"/>
              <a:gd name="connsiteX59" fmla="*/ 457200 w 1732280"/>
              <a:gd name="connsiteY59" fmla="*/ 254016 h 1328517"/>
              <a:gd name="connsiteX60" fmla="*/ 436880 w 1732280"/>
              <a:gd name="connsiteY60" fmla="*/ 259096 h 1328517"/>
              <a:gd name="connsiteX61" fmla="*/ 414020 w 1732280"/>
              <a:gd name="connsiteY61" fmla="*/ 279416 h 1328517"/>
              <a:gd name="connsiteX62" fmla="*/ 408940 w 1732280"/>
              <a:gd name="connsiteY62" fmla="*/ 287036 h 1328517"/>
              <a:gd name="connsiteX63" fmla="*/ 403860 w 1732280"/>
              <a:gd name="connsiteY63" fmla="*/ 304816 h 1328517"/>
              <a:gd name="connsiteX64" fmla="*/ 391160 w 1732280"/>
              <a:gd name="connsiteY64" fmla="*/ 332756 h 1328517"/>
              <a:gd name="connsiteX65" fmla="*/ 375920 w 1732280"/>
              <a:gd name="connsiteY65" fmla="*/ 345456 h 1328517"/>
              <a:gd name="connsiteX66" fmla="*/ 368300 w 1732280"/>
              <a:gd name="connsiteY66" fmla="*/ 365776 h 1328517"/>
              <a:gd name="connsiteX67" fmla="*/ 358140 w 1732280"/>
              <a:gd name="connsiteY67" fmla="*/ 386096 h 1328517"/>
              <a:gd name="connsiteX68" fmla="*/ 358140 w 1732280"/>
              <a:gd name="connsiteY68" fmla="*/ 518176 h 1328517"/>
              <a:gd name="connsiteX69" fmla="*/ 345440 w 1732280"/>
              <a:gd name="connsiteY69" fmla="*/ 533416 h 1328517"/>
              <a:gd name="connsiteX70" fmla="*/ 337820 w 1732280"/>
              <a:gd name="connsiteY70" fmla="*/ 543576 h 1328517"/>
              <a:gd name="connsiteX71" fmla="*/ 322580 w 1732280"/>
              <a:gd name="connsiteY71" fmla="*/ 558816 h 1328517"/>
              <a:gd name="connsiteX72" fmla="*/ 304800 w 1732280"/>
              <a:gd name="connsiteY72" fmla="*/ 574056 h 1328517"/>
              <a:gd name="connsiteX73" fmla="*/ 297180 w 1732280"/>
              <a:gd name="connsiteY73" fmla="*/ 581676 h 1328517"/>
              <a:gd name="connsiteX74" fmla="*/ 281940 w 1732280"/>
              <a:gd name="connsiteY74" fmla="*/ 586756 h 1328517"/>
              <a:gd name="connsiteX75" fmla="*/ 269240 w 1732280"/>
              <a:gd name="connsiteY75" fmla="*/ 589296 h 1328517"/>
              <a:gd name="connsiteX76" fmla="*/ 254000 w 1732280"/>
              <a:gd name="connsiteY76" fmla="*/ 591836 h 1328517"/>
              <a:gd name="connsiteX77" fmla="*/ 246380 w 1732280"/>
              <a:gd name="connsiteY77" fmla="*/ 594376 h 1328517"/>
              <a:gd name="connsiteX78" fmla="*/ 226060 w 1732280"/>
              <a:gd name="connsiteY78" fmla="*/ 596916 h 1328517"/>
              <a:gd name="connsiteX79" fmla="*/ 170180 w 1732280"/>
              <a:gd name="connsiteY79" fmla="*/ 604536 h 1328517"/>
              <a:gd name="connsiteX80" fmla="*/ 91440 w 1732280"/>
              <a:gd name="connsiteY80" fmla="*/ 609616 h 1328517"/>
              <a:gd name="connsiteX81" fmla="*/ 0 w 1732280"/>
              <a:gd name="connsiteY81" fmla="*/ 614696 h 1328517"/>
              <a:gd name="connsiteX82" fmla="*/ 7620 w 1732280"/>
              <a:gd name="connsiteY82" fmla="*/ 622316 h 1328517"/>
              <a:gd name="connsiteX83" fmla="*/ 15240 w 1732280"/>
              <a:gd name="connsiteY83" fmla="*/ 627396 h 1328517"/>
              <a:gd name="connsiteX84" fmla="*/ 17780 w 1732280"/>
              <a:gd name="connsiteY84" fmla="*/ 637556 h 1328517"/>
              <a:gd name="connsiteX85" fmla="*/ 22860 w 1732280"/>
              <a:gd name="connsiteY85" fmla="*/ 645176 h 1328517"/>
              <a:gd name="connsiteX86" fmla="*/ 25400 w 1732280"/>
              <a:gd name="connsiteY86" fmla="*/ 652796 h 1328517"/>
              <a:gd name="connsiteX87" fmla="*/ 30480 w 1732280"/>
              <a:gd name="connsiteY87" fmla="*/ 662956 h 1328517"/>
              <a:gd name="connsiteX88" fmla="*/ 35560 w 1732280"/>
              <a:gd name="connsiteY88" fmla="*/ 680736 h 1328517"/>
              <a:gd name="connsiteX89" fmla="*/ 38100 w 1732280"/>
              <a:gd name="connsiteY89" fmla="*/ 690896 h 1328517"/>
              <a:gd name="connsiteX90" fmla="*/ 43180 w 1732280"/>
              <a:gd name="connsiteY90" fmla="*/ 701056 h 1328517"/>
              <a:gd name="connsiteX91" fmla="*/ 48260 w 1732280"/>
              <a:gd name="connsiteY91" fmla="*/ 716296 h 1328517"/>
              <a:gd name="connsiteX92" fmla="*/ 63500 w 1732280"/>
              <a:gd name="connsiteY92" fmla="*/ 726456 h 1328517"/>
              <a:gd name="connsiteX93" fmla="*/ 68580 w 1732280"/>
              <a:gd name="connsiteY93" fmla="*/ 736616 h 1328517"/>
              <a:gd name="connsiteX94" fmla="*/ 76200 w 1732280"/>
              <a:gd name="connsiteY94" fmla="*/ 744236 h 1328517"/>
              <a:gd name="connsiteX95" fmla="*/ 83820 w 1732280"/>
              <a:gd name="connsiteY95" fmla="*/ 754396 h 1328517"/>
              <a:gd name="connsiteX96" fmla="*/ 86360 w 1732280"/>
              <a:gd name="connsiteY96" fmla="*/ 774716 h 1328517"/>
              <a:gd name="connsiteX97" fmla="*/ 93980 w 1732280"/>
              <a:gd name="connsiteY97" fmla="*/ 792496 h 1328517"/>
              <a:gd name="connsiteX98" fmla="*/ 99060 w 1732280"/>
              <a:gd name="connsiteY98" fmla="*/ 845836 h 1328517"/>
              <a:gd name="connsiteX99" fmla="*/ 104140 w 1732280"/>
              <a:gd name="connsiteY99" fmla="*/ 855996 h 1328517"/>
              <a:gd name="connsiteX100" fmla="*/ 106680 w 1732280"/>
              <a:gd name="connsiteY100" fmla="*/ 871236 h 1328517"/>
              <a:gd name="connsiteX101" fmla="*/ 101600 w 1732280"/>
              <a:gd name="connsiteY101" fmla="*/ 896636 h 1328517"/>
              <a:gd name="connsiteX102" fmla="*/ 96520 w 1732280"/>
              <a:gd name="connsiteY102" fmla="*/ 922036 h 1328517"/>
              <a:gd name="connsiteX103" fmla="*/ 93980 w 1732280"/>
              <a:gd name="connsiteY103" fmla="*/ 947436 h 1328517"/>
              <a:gd name="connsiteX104" fmla="*/ 91440 w 1732280"/>
              <a:gd name="connsiteY104" fmla="*/ 960136 h 1328517"/>
              <a:gd name="connsiteX105" fmla="*/ 88900 w 1732280"/>
              <a:gd name="connsiteY105" fmla="*/ 975376 h 1328517"/>
              <a:gd name="connsiteX106" fmla="*/ 93980 w 1732280"/>
              <a:gd name="connsiteY106" fmla="*/ 1005856 h 1328517"/>
              <a:gd name="connsiteX107" fmla="*/ 104140 w 1732280"/>
              <a:gd name="connsiteY107" fmla="*/ 1013476 h 1328517"/>
              <a:gd name="connsiteX108" fmla="*/ 111760 w 1732280"/>
              <a:gd name="connsiteY108" fmla="*/ 1021096 h 1328517"/>
              <a:gd name="connsiteX109" fmla="*/ 119380 w 1732280"/>
              <a:gd name="connsiteY109" fmla="*/ 1041416 h 1328517"/>
              <a:gd name="connsiteX110" fmla="*/ 132080 w 1732280"/>
              <a:gd name="connsiteY110" fmla="*/ 1059196 h 1328517"/>
              <a:gd name="connsiteX111" fmla="*/ 137160 w 1732280"/>
              <a:gd name="connsiteY111" fmla="*/ 1066816 h 1328517"/>
              <a:gd name="connsiteX112" fmla="*/ 139700 w 1732280"/>
              <a:gd name="connsiteY112" fmla="*/ 1076976 h 1328517"/>
              <a:gd name="connsiteX113" fmla="*/ 154940 w 1732280"/>
              <a:gd name="connsiteY113" fmla="*/ 1089676 h 1328517"/>
              <a:gd name="connsiteX114" fmla="*/ 165100 w 1732280"/>
              <a:gd name="connsiteY114" fmla="*/ 1104916 h 1328517"/>
              <a:gd name="connsiteX115" fmla="*/ 190500 w 1732280"/>
              <a:gd name="connsiteY115" fmla="*/ 1115076 h 1328517"/>
              <a:gd name="connsiteX116" fmla="*/ 215900 w 1732280"/>
              <a:gd name="connsiteY116" fmla="*/ 1122696 h 1328517"/>
              <a:gd name="connsiteX117" fmla="*/ 353060 w 1732280"/>
              <a:gd name="connsiteY117" fmla="*/ 1117616 h 1328517"/>
              <a:gd name="connsiteX118" fmla="*/ 360680 w 1732280"/>
              <a:gd name="connsiteY118" fmla="*/ 1115076 h 1328517"/>
              <a:gd name="connsiteX119" fmla="*/ 365760 w 1732280"/>
              <a:gd name="connsiteY119" fmla="*/ 1102376 h 1328517"/>
              <a:gd name="connsiteX120" fmla="*/ 403860 w 1732280"/>
              <a:gd name="connsiteY120" fmla="*/ 1089676 h 1328517"/>
              <a:gd name="connsiteX121" fmla="*/ 416560 w 1732280"/>
              <a:gd name="connsiteY121" fmla="*/ 1087136 h 1328517"/>
              <a:gd name="connsiteX122" fmla="*/ 447040 w 1732280"/>
              <a:gd name="connsiteY122" fmla="*/ 1084596 h 1328517"/>
              <a:gd name="connsiteX123" fmla="*/ 464820 w 1732280"/>
              <a:gd name="connsiteY123" fmla="*/ 1079516 h 1328517"/>
              <a:gd name="connsiteX124" fmla="*/ 490220 w 1732280"/>
              <a:gd name="connsiteY124" fmla="*/ 1076976 h 1328517"/>
              <a:gd name="connsiteX125" fmla="*/ 502920 w 1732280"/>
              <a:gd name="connsiteY125" fmla="*/ 1074436 h 1328517"/>
              <a:gd name="connsiteX126" fmla="*/ 528320 w 1732280"/>
              <a:gd name="connsiteY126" fmla="*/ 1071896 h 1328517"/>
              <a:gd name="connsiteX127" fmla="*/ 571500 w 1732280"/>
              <a:gd name="connsiteY127" fmla="*/ 1066816 h 1328517"/>
              <a:gd name="connsiteX128" fmla="*/ 609600 w 1732280"/>
              <a:gd name="connsiteY128" fmla="*/ 1064276 h 1328517"/>
              <a:gd name="connsiteX129" fmla="*/ 622300 w 1732280"/>
              <a:gd name="connsiteY129" fmla="*/ 1061736 h 1328517"/>
              <a:gd name="connsiteX130" fmla="*/ 632460 w 1732280"/>
              <a:gd name="connsiteY130" fmla="*/ 1054116 h 1328517"/>
              <a:gd name="connsiteX131" fmla="*/ 690880 w 1732280"/>
              <a:gd name="connsiteY131" fmla="*/ 1056656 h 1328517"/>
              <a:gd name="connsiteX132" fmla="*/ 723900 w 1732280"/>
              <a:gd name="connsiteY132" fmla="*/ 1064276 h 1328517"/>
              <a:gd name="connsiteX133" fmla="*/ 764540 w 1732280"/>
              <a:gd name="connsiteY133" fmla="*/ 1076976 h 1328517"/>
              <a:gd name="connsiteX134" fmla="*/ 784860 w 1732280"/>
              <a:gd name="connsiteY134" fmla="*/ 1082056 h 1328517"/>
              <a:gd name="connsiteX135" fmla="*/ 815340 w 1732280"/>
              <a:gd name="connsiteY135" fmla="*/ 1087136 h 1328517"/>
              <a:gd name="connsiteX136" fmla="*/ 830580 w 1732280"/>
              <a:gd name="connsiteY136" fmla="*/ 1089676 h 1328517"/>
              <a:gd name="connsiteX137" fmla="*/ 840740 w 1732280"/>
              <a:gd name="connsiteY137" fmla="*/ 1092216 h 1328517"/>
              <a:gd name="connsiteX138" fmla="*/ 861060 w 1732280"/>
              <a:gd name="connsiteY138" fmla="*/ 1102376 h 1328517"/>
              <a:gd name="connsiteX139" fmla="*/ 868680 w 1732280"/>
              <a:gd name="connsiteY139" fmla="*/ 1107456 h 1328517"/>
              <a:gd name="connsiteX140" fmla="*/ 881380 w 1732280"/>
              <a:gd name="connsiteY140" fmla="*/ 1109996 h 1328517"/>
              <a:gd name="connsiteX141" fmla="*/ 911860 w 1732280"/>
              <a:gd name="connsiteY141" fmla="*/ 1120156 h 1328517"/>
              <a:gd name="connsiteX142" fmla="*/ 934720 w 1732280"/>
              <a:gd name="connsiteY142" fmla="*/ 1135396 h 1328517"/>
              <a:gd name="connsiteX143" fmla="*/ 947420 w 1732280"/>
              <a:gd name="connsiteY143" fmla="*/ 1145556 h 1328517"/>
              <a:gd name="connsiteX144" fmla="*/ 977900 w 1732280"/>
              <a:gd name="connsiteY144" fmla="*/ 1158256 h 1328517"/>
              <a:gd name="connsiteX145" fmla="*/ 982980 w 1732280"/>
              <a:gd name="connsiteY145" fmla="*/ 1165876 h 1328517"/>
              <a:gd name="connsiteX146" fmla="*/ 1018540 w 1732280"/>
              <a:gd name="connsiteY146" fmla="*/ 1191276 h 1328517"/>
              <a:gd name="connsiteX147" fmla="*/ 1033780 w 1732280"/>
              <a:gd name="connsiteY147" fmla="*/ 1203976 h 1328517"/>
              <a:gd name="connsiteX148" fmla="*/ 1061720 w 1732280"/>
              <a:gd name="connsiteY148" fmla="*/ 1216676 h 1328517"/>
              <a:gd name="connsiteX149" fmla="*/ 1074420 w 1732280"/>
              <a:gd name="connsiteY149" fmla="*/ 1219216 h 1328517"/>
              <a:gd name="connsiteX150" fmla="*/ 1107440 w 1732280"/>
              <a:gd name="connsiteY150" fmla="*/ 1214136 h 1328517"/>
              <a:gd name="connsiteX151" fmla="*/ 1122680 w 1732280"/>
              <a:gd name="connsiteY151" fmla="*/ 1209056 h 1328517"/>
              <a:gd name="connsiteX152" fmla="*/ 1158240 w 1732280"/>
              <a:gd name="connsiteY152" fmla="*/ 1214136 h 1328517"/>
              <a:gd name="connsiteX153" fmla="*/ 1170940 w 1732280"/>
              <a:gd name="connsiteY153" fmla="*/ 1221756 h 1328517"/>
              <a:gd name="connsiteX154" fmla="*/ 1196340 w 1732280"/>
              <a:gd name="connsiteY154" fmla="*/ 1231916 h 1328517"/>
              <a:gd name="connsiteX155" fmla="*/ 1216660 w 1732280"/>
              <a:gd name="connsiteY155" fmla="*/ 1242076 h 1328517"/>
              <a:gd name="connsiteX156" fmla="*/ 1224280 w 1732280"/>
              <a:gd name="connsiteY156" fmla="*/ 1247156 h 1328517"/>
              <a:gd name="connsiteX157" fmla="*/ 1229360 w 1732280"/>
              <a:gd name="connsiteY157" fmla="*/ 1254776 h 1328517"/>
              <a:gd name="connsiteX158" fmla="*/ 1254760 w 1732280"/>
              <a:gd name="connsiteY158" fmla="*/ 1264936 h 1328517"/>
              <a:gd name="connsiteX159" fmla="*/ 1277620 w 1732280"/>
              <a:gd name="connsiteY159" fmla="*/ 1277636 h 1328517"/>
              <a:gd name="connsiteX160" fmla="*/ 1305560 w 1732280"/>
              <a:gd name="connsiteY160" fmla="*/ 1290336 h 1328517"/>
              <a:gd name="connsiteX161" fmla="*/ 1346200 w 1732280"/>
              <a:gd name="connsiteY161" fmla="*/ 1297956 h 1328517"/>
              <a:gd name="connsiteX162" fmla="*/ 1363980 w 1732280"/>
              <a:gd name="connsiteY162" fmla="*/ 1305576 h 1328517"/>
              <a:gd name="connsiteX163" fmla="*/ 1371600 w 1732280"/>
              <a:gd name="connsiteY163" fmla="*/ 1308116 h 1328517"/>
              <a:gd name="connsiteX164" fmla="*/ 1384300 w 1732280"/>
              <a:gd name="connsiteY164" fmla="*/ 1315736 h 1328517"/>
              <a:gd name="connsiteX165" fmla="*/ 1409700 w 1732280"/>
              <a:gd name="connsiteY165" fmla="*/ 1320816 h 1328517"/>
              <a:gd name="connsiteX166" fmla="*/ 1424940 w 1732280"/>
              <a:gd name="connsiteY166" fmla="*/ 1328436 h 1328517"/>
              <a:gd name="connsiteX167" fmla="*/ 1457960 w 1732280"/>
              <a:gd name="connsiteY167" fmla="*/ 1318276 h 1328517"/>
              <a:gd name="connsiteX168" fmla="*/ 1475740 w 1732280"/>
              <a:gd name="connsiteY168" fmla="*/ 1315736 h 1328517"/>
              <a:gd name="connsiteX169" fmla="*/ 1485900 w 1732280"/>
              <a:gd name="connsiteY169" fmla="*/ 1310656 h 1328517"/>
              <a:gd name="connsiteX170" fmla="*/ 1501140 w 1732280"/>
              <a:gd name="connsiteY170" fmla="*/ 1300496 h 1328517"/>
              <a:gd name="connsiteX171" fmla="*/ 1508760 w 1732280"/>
              <a:gd name="connsiteY171" fmla="*/ 1297956 h 1328517"/>
              <a:gd name="connsiteX172" fmla="*/ 1521460 w 1732280"/>
              <a:gd name="connsiteY172" fmla="*/ 1292876 h 1328517"/>
              <a:gd name="connsiteX173" fmla="*/ 1554480 w 1732280"/>
              <a:gd name="connsiteY173" fmla="*/ 1282716 h 1328517"/>
              <a:gd name="connsiteX174" fmla="*/ 1562100 w 1732280"/>
              <a:gd name="connsiteY174" fmla="*/ 1280176 h 1328517"/>
              <a:gd name="connsiteX175" fmla="*/ 1574800 w 1732280"/>
              <a:gd name="connsiteY175" fmla="*/ 1275096 h 1328517"/>
              <a:gd name="connsiteX176" fmla="*/ 1587500 w 1732280"/>
              <a:gd name="connsiteY176" fmla="*/ 1272556 h 1328517"/>
              <a:gd name="connsiteX177" fmla="*/ 1597660 w 1732280"/>
              <a:gd name="connsiteY177" fmla="*/ 1257316 h 1328517"/>
              <a:gd name="connsiteX178" fmla="*/ 1612900 w 1732280"/>
              <a:gd name="connsiteY178" fmla="*/ 1234456 h 1328517"/>
              <a:gd name="connsiteX179" fmla="*/ 1623060 w 1732280"/>
              <a:gd name="connsiteY179" fmla="*/ 1224296 h 1328517"/>
              <a:gd name="connsiteX180" fmla="*/ 1635760 w 1732280"/>
              <a:gd name="connsiteY180" fmla="*/ 1201436 h 1328517"/>
              <a:gd name="connsiteX181" fmla="*/ 1643380 w 1732280"/>
              <a:gd name="connsiteY181" fmla="*/ 1196356 h 1328517"/>
              <a:gd name="connsiteX182" fmla="*/ 1656080 w 1732280"/>
              <a:gd name="connsiteY182" fmla="*/ 1181116 h 1328517"/>
              <a:gd name="connsiteX183" fmla="*/ 1666240 w 1732280"/>
              <a:gd name="connsiteY183" fmla="*/ 1170956 h 1328517"/>
              <a:gd name="connsiteX184" fmla="*/ 1681480 w 1732280"/>
              <a:gd name="connsiteY184" fmla="*/ 1148096 h 1328517"/>
              <a:gd name="connsiteX185" fmla="*/ 1704340 w 1732280"/>
              <a:gd name="connsiteY185" fmla="*/ 1130316 h 1328517"/>
              <a:gd name="connsiteX186" fmla="*/ 1711960 w 1732280"/>
              <a:gd name="connsiteY186" fmla="*/ 1122696 h 1328517"/>
              <a:gd name="connsiteX187" fmla="*/ 1732280 w 1732280"/>
              <a:gd name="connsiteY187" fmla="*/ 1115076 h 1328517"/>
              <a:gd name="connsiteX188" fmla="*/ 1727200 w 1732280"/>
              <a:gd name="connsiteY188" fmla="*/ 1107456 h 1328517"/>
              <a:gd name="connsiteX189" fmla="*/ 1722120 w 1732280"/>
              <a:gd name="connsiteY189" fmla="*/ 1092216 h 1328517"/>
              <a:gd name="connsiteX190" fmla="*/ 1714500 w 1732280"/>
              <a:gd name="connsiteY190" fmla="*/ 1087136 h 1328517"/>
              <a:gd name="connsiteX191" fmla="*/ 1706880 w 1732280"/>
              <a:gd name="connsiteY191" fmla="*/ 1074436 h 1328517"/>
              <a:gd name="connsiteX192" fmla="*/ 1696720 w 1732280"/>
              <a:gd name="connsiteY192" fmla="*/ 1059196 h 1328517"/>
              <a:gd name="connsiteX193" fmla="*/ 1684020 w 1732280"/>
              <a:gd name="connsiteY193" fmla="*/ 1033796 h 1328517"/>
              <a:gd name="connsiteX194" fmla="*/ 1678940 w 1732280"/>
              <a:gd name="connsiteY194" fmla="*/ 1026176 h 1328517"/>
              <a:gd name="connsiteX195" fmla="*/ 1666240 w 1732280"/>
              <a:gd name="connsiteY195" fmla="*/ 1021096 h 1328517"/>
              <a:gd name="connsiteX196" fmla="*/ 1653540 w 1732280"/>
              <a:gd name="connsiteY196" fmla="*/ 1005856 h 1328517"/>
              <a:gd name="connsiteX197" fmla="*/ 1633220 w 1732280"/>
              <a:gd name="connsiteY197" fmla="*/ 990616 h 1328517"/>
              <a:gd name="connsiteX198" fmla="*/ 1630680 w 1732280"/>
              <a:gd name="connsiteY198" fmla="*/ 982996 h 1328517"/>
              <a:gd name="connsiteX199" fmla="*/ 1628140 w 1732280"/>
              <a:gd name="connsiteY199" fmla="*/ 970296 h 1328517"/>
              <a:gd name="connsiteX200" fmla="*/ 1612900 w 1732280"/>
              <a:gd name="connsiteY200" fmla="*/ 947436 h 1328517"/>
              <a:gd name="connsiteX201" fmla="*/ 1607820 w 1732280"/>
              <a:gd name="connsiteY201" fmla="*/ 929656 h 1328517"/>
              <a:gd name="connsiteX202" fmla="*/ 1602740 w 1732280"/>
              <a:gd name="connsiteY202" fmla="*/ 922036 h 1328517"/>
              <a:gd name="connsiteX203" fmla="*/ 1590040 w 1732280"/>
              <a:gd name="connsiteY203" fmla="*/ 901716 h 1328517"/>
              <a:gd name="connsiteX204" fmla="*/ 1579880 w 1732280"/>
              <a:gd name="connsiteY204" fmla="*/ 855996 h 1328517"/>
              <a:gd name="connsiteX205" fmla="*/ 1574800 w 1732280"/>
              <a:gd name="connsiteY205" fmla="*/ 843296 h 1328517"/>
              <a:gd name="connsiteX206" fmla="*/ 1572260 w 1732280"/>
              <a:gd name="connsiteY206" fmla="*/ 833136 h 1328517"/>
              <a:gd name="connsiteX207" fmla="*/ 1579880 w 1732280"/>
              <a:gd name="connsiteY207" fmla="*/ 635016 h 1328517"/>
              <a:gd name="connsiteX208" fmla="*/ 1587500 w 1732280"/>
              <a:gd name="connsiteY208" fmla="*/ 604536 h 1328517"/>
              <a:gd name="connsiteX209" fmla="*/ 1592580 w 1732280"/>
              <a:gd name="connsiteY209" fmla="*/ 596916 h 1328517"/>
              <a:gd name="connsiteX210" fmla="*/ 1600200 w 1732280"/>
              <a:gd name="connsiteY210" fmla="*/ 584216 h 1328517"/>
              <a:gd name="connsiteX211" fmla="*/ 1607820 w 1732280"/>
              <a:gd name="connsiteY211" fmla="*/ 576596 h 1328517"/>
              <a:gd name="connsiteX212" fmla="*/ 1620520 w 1732280"/>
              <a:gd name="connsiteY212" fmla="*/ 561356 h 1328517"/>
              <a:gd name="connsiteX213" fmla="*/ 1625600 w 1732280"/>
              <a:gd name="connsiteY213" fmla="*/ 548656 h 1328517"/>
              <a:gd name="connsiteX214" fmla="*/ 1633220 w 1732280"/>
              <a:gd name="connsiteY214" fmla="*/ 535956 h 1328517"/>
              <a:gd name="connsiteX215" fmla="*/ 1645920 w 1732280"/>
              <a:gd name="connsiteY215" fmla="*/ 508016 h 1328517"/>
              <a:gd name="connsiteX216" fmla="*/ 1651000 w 1732280"/>
              <a:gd name="connsiteY216" fmla="*/ 490236 h 1328517"/>
              <a:gd name="connsiteX217" fmla="*/ 1656080 w 1732280"/>
              <a:gd name="connsiteY217" fmla="*/ 474996 h 1328517"/>
              <a:gd name="connsiteX218" fmla="*/ 1663700 w 1732280"/>
              <a:gd name="connsiteY218" fmla="*/ 444516 h 1328517"/>
              <a:gd name="connsiteX219" fmla="*/ 1668780 w 1732280"/>
              <a:gd name="connsiteY219" fmla="*/ 429276 h 1328517"/>
              <a:gd name="connsiteX220" fmla="*/ 1671320 w 1732280"/>
              <a:gd name="connsiteY220" fmla="*/ 419116 h 1328517"/>
              <a:gd name="connsiteX221" fmla="*/ 1676400 w 1732280"/>
              <a:gd name="connsiteY221" fmla="*/ 408956 h 1328517"/>
              <a:gd name="connsiteX222" fmla="*/ 1681480 w 1732280"/>
              <a:gd name="connsiteY222" fmla="*/ 393716 h 1328517"/>
              <a:gd name="connsiteX223" fmla="*/ 1689100 w 1732280"/>
              <a:gd name="connsiteY223" fmla="*/ 353076 h 1328517"/>
              <a:gd name="connsiteX224" fmla="*/ 1691640 w 1732280"/>
              <a:gd name="connsiteY224" fmla="*/ 330216 h 1328517"/>
              <a:gd name="connsiteX225" fmla="*/ 1694180 w 1732280"/>
              <a:gd name="connsiteY225" fmla="*/ 309896 h 1328517"/>
              <a:gd name="connsiteX226" fmla="*/ 1691640 w 1732280"/>
              <a:gd name="connsiteY226" fmla="*/ 276876 h 1328517"/>
              <a:gd name="connsiteX227" fmla="*/ 1684020 w 1732280"/>
              <a:gd name="connsiteY227" fmla="*/ 269256 h 1328517"/>
              <a:gd name="connsiteX228" fmla="*/ 1678940 w 1732280"/>
              <a:gd name="connsiteY228" fmla="*/ 261636 h 1328517"/>
              <a:gd name="connsiteX229" fmla="*/ 1671320 w 1732280"/>
              <a:gd name="connsiteY229" fmla="*/ 248936 h 1328517"/>
              <a:gd name="connsiteX230" fmla="*/ 1661160 w 1732280"/>
              <a:gd name="connsiteY230" fmla="*/ 241316 h 1328517"/>
              <a:gd name="connsiteX231" fmla="*/ 1645920 w 1732280"/>
              <a:gd name="connsiteY231" fmla="*/ 223536 h 1328517"/>
              <a:gd name="connsiteX232" fmla="*/ 1633220 w 1732280"/>
              <a:gd name="connsiteY232" fmla="*/ 205756 h 1328517"/>
              <a:gd name="connsiteX233" fmla="*/ 1615440 w 1732280"/>
              <a:gd name="connsiteY233" fmla="*/ 182896 h 1328517"/>
              <a:gd name="connsiteX234" fmla="*/ 1610360 w 1732280"/>
              <a:gd name="connsiteY234" fmla="*/ 172736 h 1328517"/>
              <a:gd name="connsiteX235" fmla="*/ 1602740 w 1732280"/>
              <a:gd name="connsiteY235" fmla="*/ 170196 h 1328517"/>
              <a:gd name="connsiteX236" fmla="*/ 1574800 w 1732280"/>
              <a:gd name="connsiteY236" fmla="*/ 152416 h 1328517"/>
              <a:gd name="connsiteX237" fmla="*/ 1539240 w 1732280"/>
              <a:gd name="connsiteY237" fmla="*/ 111776 h 1328517"/>
              <a:gd name="connsiteX238" fmla="*/ 1526540 w 1732280"/>
              <a:gd name="connsiteY238" fmla="*/ 91456 h 1328517"/>
              <a:gd name="connsiteX239" fmla="*/ 1513840 w 1732280"/>
              <a:gd name="connsiteY239" fmla="*/ 68596 h 1328517"/>
              <a:gd name="connsiteX240" fmla="*/ 1508760 w 1732280"/>
              <a:gd name="connsiteY240" fmla="*/ 58436 h 1328517"/>
              <a:gd name="connsiteX241" fmla="*/ 1503680 w 1732280"/>
              <a:gd name="connsiteY241" fmla="*/ 45736 h 1328517"/>
              <a:gd name="connsiteX242" fmla="*/ 1496060 w 1732280"/>
              <a:gd name="connsiteY242" fmla="*/ 43196 h 1328517"/>
              <a:gd name="connsiteX243" fmla="*/ 1490980 w 1732280"/>
              <a:gd name="connsiteY243" fmla="*/ 22876 h 1328517"/>
              <a:gd name="connsiteX244" fmla="*/ 1501140 w 1732280"/>
              <a:gd name="connsiteY244" fmla="*/ 43196 h 1328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732280" h="1328517">
                <a:moveTo>
                  <a:pt x="1501140" y="43196"/>
                </a:moveTo>
                <a:cubicBezTo>
                  <a:pt x="1500717" y="47006"/>
                  <a:pt x="1492688" y="44964"/>
                  <a:pt x="1488440" y="45736"/>
                </a:cubicBezTo>
                <a:cubicBezTo>
                  <a:pt x="1483373" y="46657"/>
                  <a:pt x="1478086" y="46647"/>
                  <a:pt x="1473200" y="48276"/>
                </a:cubicBezTo>
                <a:cubicBezTo>
                  <a:pt x="1470304" y="49241"/>
                  <a:pt x="1468014" y="54838"/>
                  <a:pt x="1465580" y="53356"/>
                </a:cubicBezTo>
                <a:cubicBezTo>
                  <a:pt x="1463146" y="51874"/>
                  <a:pt x="1464522" y="48276"/>
                  <a:pt x="1458595" y="39386"/>
                </a:cubicBezTo>
                <a:cubicBezTo>
                  <a:pt x="1452668" y="30496"/>
                  <a:pt x="1432560" y="-831"/>
                  <a:pt x="1430020" y="16"/>
                </a:cubicBezTo>
                <a:cubicBezTo>
                  <a:pt x="1424940" y="-831"/>
                  <a:pt x="1427057" y="49969"/>
                  <a:pt x="1422400" y="58436"/>
                </a:cubicBezTo>
                <a:cubicBezTo>
                  <a:pt x="1417743" y="66903"/>
                  <a:pt x="1403972" y="51676"/>
                  <a:pt x="1402080" y="50816"/>
                </a:cubicBezTo>
                <a:cubicBezTo>
                  <a:pt x="1396909" y="48466"/>
                  <a:pt x="1391493" y="46453"/>
                  <a:pt x="1386840" y="43196"/>
                </a:cubicBezTo>
                <a:cubicBezTo>
                  <a:pt x="1382916" y="40449"/>
                  <a:pt x="1379672" y="36776"/>
                  <a:pt x="1376680" y="33036"/>
                </a:cubicBezTo>
                <a:cubicBezTo>
                  <a:pt x="1372866" y="28268"/>
                  <a:pt x="1372312" y="19727"/>
                  <a:pt x="1366520" y="17796"/>
                </a:cubicBezTo>
                <a:cubicBezTo>
                  <a:pt x="1355588" y="14152"/>
                  <a:pt x="1361497" y="15905"/>
                  <a:pt x="1348740" y="12716"/>
                </a:cubicBezTo>
                <a:cubicBezTo>
                  <a:pt x="1346200" y="11023"/>
                  <a:pt x="1343850" y="9001"/>
                  <a:pt x="1341120" y="7636"/>
                </a:cubicBezTo>
                <a:cubicBezTo>
                  <a:pt x="1330288" y="2220"/>
                  <a:pt x="1324530" y="6093"/>
                  <a:pt x="1310640" y="7636"/>
                </a:cubicBezTo>
                <a:cubicBezTo>
                  <a:pt x="1304482" y="10715"/>
                  <a:pt x="1294266" y="16174"/>
                  <a:pt x="1287780" y="17796"/>
                </a:cubicBezTo>
                <a:cubicBezTo>
                  <a:pt x="1281972" y="19248"/>
                  <a:pt x="1275927" y="19489"/>
                  <a:pt x="1270000" y="20336"/>
                </a:cubicBezTo>
                <a:cubicBezTo>
                  <a:pt x="1252846" y="26054"/>
                  <a:pt x="1254972" y="27744"/>
                  <a:pt x="1247140" y="25416"/>
                </a:cubicBezTo>
                <a:cubicBezTo>
                  <a:pt x="1239308" y="23088"/>
                  <a:pt x="1225886" y="5287"/>
                  <a:pt x="1223010" y="6366"/>
                </a:cubicBezTo>
                <a:cubicBezTo>
                  <a:pt x="1214217" y="9663"/>
                  <a:pt x="1210522" y="36952"/>
                  <a:pt x="1206500" y="40656"/>
                </a:cubicBezTo>
                <a:cubicBezTo>
                  <a:pt x="1202478" y="44360"/>
                  <a:pt x="1204383" y="28697"/>
                  <a:pt x="1198880" y="28591"/>
                </a:cubicBezTo>
                <a:cubicBezTo>
                  <a:pt x="1193377" y="28485"/>
                  <a:pt x="1177713" y="35047"/>
                  <a:pt x="1173480" y="40021"/>
                </a:cubicBezTo>
                <a:cubicBezTo>
                  <a:pt x="1169247" y="44995"/>
                  <a:pt x="1178269" y="56041"/>
                  <a:pt x="1173480" y="58436"/>
                </a:cubicBezTo>
                <a:lnTo>
                  <a:pt x="1157605" y="42561"/>
                </a:lnTo>
                <a:cubicBezTo>
                  <a:pt x="1148667" y="41667"/>
                  <a:pt x="1131041" y="54944"/>
                  <a:pt x="1122680" y="55896"/>
                </a:cubicBezTo>
                <a:cubicBezTo>
                  <a:pt x="1114319" y="56848"/>
                  <a:pt x="1128472" y="58792"/>
                  <a:pt x="1107440" y="48276"/>
                </a:cubicBezTo>
                <a:cubicBezTo>
                  <a:pt x="1092701" y="40907"/>
                  <a:pt x="1107472" y="44796"/>
                  <a:pt x="1089660" y="38116"/>
                </a:cubicBezTo>
                <a:cubicBezTo>
                  <a:pt x="1082290" y="35352"/>
                  <a:pt x="1068210" y="33963"/>
                  <a:pt x="1061720" y="33036"/>
                </a:cubicBezTo>
                <a:cubicBezTo>
                  <a:pt x="1032087" y="34729"/>
                  <a:pt x="1002035" y="32872"/>
                  <a:pt x="972820" y="38116"/>
                </a:cubicBezTo>
                <a:cubicBezTo>
                  <a:pt x="967484" y="39074"/>
                  <a:pt x="965913" y="46479"/>
                  <a:pt x="962660" y="50816"/>
                </a:cubicBezTo>
                <a:cubicBezTo>
                  <a:pt x="960828" y="53258"/>
                  <a:pt x="961496" y="60235"/>
                  <a:pt x="957580" y="58436"/>
                </a:cubicBezTo>
                <a:cubicBezTo>
                  <a:pt x="953664" y="56637"/>
                  <a:pt x="946468" y="38751"/>
                  <a:pt x="939165" y="40021"/>
                </a:cubicBezTo>
                <a:cubicBezTo>
                  <a:pt x="931862" y="41291"/>
                  <a:pt x="927203" y="59337"/>
                  <a:pt x="913765" y="66056"/>
                </a:cubicBezTo>
                <a:cubicBezTo>
                  <a:pt x="901735" y="84101"/>
                  <a:pt x="898631" y="82884"/>
                  <a:pt x="892810" y="88281"/>
                </a:cubicBezTo>
                <a:cubicBezTo>
                  <a:pt x="886989" y="93678"/>
                  <a:pt x="883603" y="92938"/>
                  <a:pt x="878840" y="98441"/>
                </a:cubicBezTo>
                <a:cubicBezTo>
                  <a:pt x="874077" y="103944"/>
                  <a:pt x="869315" y="117279"/>
                  <a:pt x="864235" y="121301"/>
                </a:cubicBezTo>
                <a:cubicBezTo>
                  <a:pt x="859155" y="125323"/>
                  <a:pt x="851641" y="119184"/>
                  <a:pt x="848360" y="122571"/>
                </a:cubicBezTo>
                <a:cubicBezTo>
                  <a:pt x="845079" y="125958"/>
                  <a:pt x="845185" y="138234"/>
                  <a:pt x="844550" y="141621"/>
                </a:cubicBezTo>
                <a:cubicBezTo>
                  <a:pt x="843915" y="145008"/>
                  <a:pt x="844338" y="138975"/>
                  <a:pt x="844550" y="142891"/>
                </a:cubicBezTo>
                <a:cubicBezTo>
                  <a:pt x="844762" y="146807"/>
                  <a:pt x="849207" y="160883"/>
                  <a:pt x="845820" y="165116"/>
                </a:cubicBezTo>
                <a:cubicBezTo>
                  <a:pt x="844973" y="167656"/>
                  <a:pt x="844953" y="170645"/>
                  <a:pt x="843280" y="172736"/>
                </a:cubicBezTo>
                <a:cubicBezTo>
                  <a:pt x="837535" y="179917"/>
                  <a:pt x="834958" y="178241"/>
                  <a:pt x="828040" y="175276"/>
                </a:cubicBezTo>
                <a:cubicBezTo>
                  <a:pt x="816339" y="170261"/>
                  <a:pt x="818972" y="171288"/>
                  <a:pt x="810260" y="162576"/>
                </a:cubicBezTo>
                <a:cubicBezTo>
                  <a:pt x="778087" y="163423"/>
                  <a:pt x="745850" y="162927"/>
                  <a:pt x="713740" y="165116"/>
                </a:cubicBezTo>
                <a:cubicBezTo>
                  <a:pt x="692521" y="166563"/>
                  <a:pt x="704011" y="169609"/>
                  <a:pt x="690880" y="177816"/>
                </a:cubicBezTo>
                <a:cubicBezTo>
                  <a:pt x="687014" y="180232"/>
                  <a:pt x="682564" y="181643"/>
                  <a:pt x="678180" y="182896"/>
                </a:cubicBezTo>
                <a:cubicBezTo>
                  <a:pt x="670674" y="185040"/>
                  <a:pt x="662926" y="186221"/>
                  <a:pt x="655320" y="187976"/>
                </a:cubicBezTo>
                <a:cubicBezTo>
                  <a:pt x="651919" y="188761"/>
                  <a:pt x="648616" y="190022"/>
                  <a:pt x="645160" y="190516"/>
                </a:cubicBezTo>
                <a:cubicBezTo>
                  <a:pt x="636737" y="191719"/>
                  <a:pt x="628194" y="191931"/>
                  <a:pt x="619760" y="193056"/>
                </a:cubicBezTo>
                <a:cubicBezTo>
                  <a:pt x="615481" y="193627"/>
                  <a:pt x="611327" y="194940"/>
                  <a:pt x="607060" y="195596"/>
                </a:cubicBezTo>
                <a:cubicBezTo>
                  <a:pt x="600313" y="196634"/>
                  <a:pt x="593506" y="197234"/>
                  <a:pt x="586740" y="198136"/>
                </a:cubicBezTo>
                <a:lnTo>
                  <a:pt x="568960" y="200676"/>
                </a:lnTo>
                <a:cubicBezTo>
                  <a:pt x="565573" y="202369"/>
                  <a:pt x="562345" y="204427"/>
                  <a:pt x="558800" y="205756"/>
                </a:cubicBezTo>
                <a:cubicBezTo>
                  <a:pt x="555531" y="206982"/>
                  <a:pt x="551830" y="206878"/>
                  <a:pt x="548640" y="208296"/>
                </a:cubicBezTo>
                <a:cubicBezTo>
                  <a:pt x="544129" y="210301"/>
                  <a:pt x="539889" y="212954"/>
                  <a:pt x="535940" y="215916"/>
                </a:cubicBezTo>
                <a:cubicBezTo>
                  <a:pt x="519129" y="228524"/>
                  <a:pt x="537285" y="219139"/>
                  <a:pt x="520700" y="228616"/>
                </a:cubicBezTo>
                <a:cubicBezTo>
                  <a:pt x="517412" y="230495"/>
                  <a:pt x="514132" y="232499"/>
                  <a:pt x="510540" y="233696"/>
                </a:cubicBezTo>
                <a:cubicBezTo>
                  <a:pt x="506444" y="235061"/>
                  <a:pt x="502054" y="235299"/>
                  <a:pt x="497840" y="236236"/>
                </a:cubicBezTo>
                <a:cubicBezTo>
                  <a:pt x="494432" y="236993"/>
                  <a:pt x="491067" y="237929"/>
                  <a:pt x="487680" y="238776"/>
                </a:cubicBezTo>
                <a:cubicBezTo>
                  <a:pt x="460080" y="255336"/>
                  <a:pt x="486499" y="240734"/>
                  <a:pt x="467360" y="248936"/>
                </a:cubicBezTo>
                <a:cubicBezTo>
                  <a:pt x="463880" y="250428"/>
                  <a:pt x="460792" y="252819"/>
                  <a:pt x="457200" y="254016"/>
                </a:cubicBezTo>
                <a:cubicBezTo>
                  <a:pt x="450576" y="256224"/>
                  <a:pt x="436880" y="259096"/>
                  <a:pt x="436880" y="259096"/>
                </a:cubicBezTo>
                <a:cubicBezTo>
                  <a:pt x="419481" y="276495"/>
                  <a:pt x="427618" y="270351"/>
                  <a:pt x="414020" y="279416"/>
                </a:cubicBezTo>
                <a:cubicBezTo>
                  <a:pt x="412327" y="281956"/>
                  <a:pt x="410305" y="284306"/>
                  <a:pt x="408940" y="287036"/>
                </a:cubicBezTo>
                <a:cubicBezTo>
                  <a:pt x="406078" y="292760"/>
                  <a:pt x="406030" y="298848"/>
                  <a:pt x="403860" y="304816"/>
                </a:cubicBezTo>
                <a:cubicBezTo>
                  <a:pt x="403588" y="305564"/>
                  <a:pt x="393933" y="328874"/>
                  <a:pt x="391160" y="332756"/>
                </a:cubicBezTo>
                <a:cubicBezTo>
                  <a:pt x="386715" y="338979"/>
                  <a:pt x="381996" y="341405"/>
                  <a:pt x="375920" y="345456"/>
                </a:cubicBezTo>
                <a:cubicBezTo>
                  <a:pt x="363603" y="363932"/>
                  <a:pt x="378287" y="339811"/>
                  <a:pt x="368300" y="365776"/>
                </a:cubicBezTo>
                <a:cubicBezTo>
                  <a:pt x="365582" y="372844"/>
                  <a:pt x="358140" y="386096"/>
                  <a:pt x="358140" y="386096"/>
                </a:cubicBezTo>
                <a:cubicBezTo>
                  <a:pt x="358778" y="409072"/>
                  <a:pt x="363596" y="483619"/>
                  <a:pt x="358140" y="518176"/>
                </a:cubicBezTo>
                <a:cubicBezTo>
                  <a:pt x="357416" y="522764"/>
                  <a:pt x="347749" y="530723"/>
                  <a:pt x="345440" y="533416"/>
                </a:cubicBezTo>
                <a:cubicBezTo>
                  <a:pt x="342685" y="536630"/>
                  <a:pt x="340652" y="540429"/>
                  <a:pt x="337820" y="543576"/>
                </a:cubicBezTo>
                <a:cubicBezTo>
                  <a:pt x="333014" y="548916"/>
                  <a:pt x="327068" y="553206"/>
                  <a:pt x="322580" y="558816"/>
                </a:cubicBezTo>
                <a:cubicBezTo>
                  <a:pt x="310747" y="573607"/>
                  <a:pt x="317563" y="569802"/>
                  <a:pt x="304800" y="574056"/>
                </a:cubicBezTo>
                <a:cubicBezTo>
                  <a:pt x="302260" y="576596"/>
                  <a:pt x="300320" y="579932"/>
                  <a:pt x="297180" y="581676"/>
                </a:cubicBezTo>
                <a:cubicBezTo>
                  <a:pt x="292499" y="584277"/>
                  <a:pt x="287191" y="585706"/>
                  <a:pt x="281940" y="586756"/>
                </a:cubicBezTo>
                <a:lnTo>
                  <a:pt x="269240" y="589296"/>
                </a:lnTo>
                <a:cubicBezTo>
                  <a:pt x="264173" y="590217"/>
                  <a:pt x="259027" y="590719"/>
                  <a:pt x="254000" y="591836"/>
                </a:cubicBezTo>
                <a:cubicBezTo>
                  <a:pt x="251386" y="592417"/>
                  <a:pt x="249014" y="593897"/>
                  <a:pt x="246380" y="594376"/>
                </a:cubicBezTo>
                <a:cubicBezTo>
                  <a:pt x="239664" y="595597"/>
                  <a:pt x="232811" y="595903"/>
                  <a:pt x="226060" y="596916"/>
                </a:cubicBezTo>
                <a:cubicBezTo>
                  <a:pt x="174229" y="604691"/>
                  <a:pt x="216533" y="599901"/>
                  <a:pt x="170180" y="604536"/>
                </a:cubicBezTo>
                <a:cubicBezTo>
                  <a:pt x="139956" y="614611"/>
                  <a:pt x="166114" y="606688"/>
                  <a:pt x="91440" y="609616"/>
                </a:cubicBezTo>
                <a:cubicBezTo>
                  <a:pt x="29842" y="612032"/>
                  <a:pt x="48008" y="611003"/>
                  <a:pt x="0" y="614696"/>
                </a:cubicBezTo>
                <a:cubicBezTo>
                  <a:pt x="2540" y="617236"/>
                  <a:pt x="4860" y="620016"/>
                  <a:pt x="7620" y="622316"/>
                </a:cubicBezTo>
                <a:cubicBezTo>
                  <a:pt x="9965" y="624270"/>
                  <a:pt x="13547" y="624856"/>
                  <a:pt x="15240" y="627396"/>
                </a:cubicBezTo>
                <a:cubicBezTo>
                  <a:pt x="17176" y="630301"/>
                  <a:pt x="16405" y="634347"/>
                  <a:pt x="17780" y="637556"/>
                </a:cubicBezTo>
                <a:cubicBezTo>
                  <a:pt x="18983" y="640362"/>
                  <a:pt x="21495" y="642446"/>
                  <a:pt x="22860" y="645176"/>
                </a:cubicBezTo>
                <a:cubicBezTo>
                  <a:pt x="24057" y="647571"/>
                  <a:pt x="24345" y="650335"/>
                  <a:pt x="25400" y="652796"/>
                </a:cubicBezTo>
                <a:cubicBezTo>
                  <a:pt x="26892" y="656276"/>
                  <a:pt x="29186" y="659398"/>
                  <a:pt x="30480" y="662956"/>
                </a:cubicBezTo>
                <a:cubicBezTo>
                  <a:pt x="32586" y="668749"/>
                  <a:pt x="33938" y="674789"/>
                  <a:pt x="35560" y="680736"/>
                </a:cubicBezTo>
                <a:cubicBezTo>
                  <a:pt x="36479" y="684104"/>
                  <a:pt x="36874" y="687627"/>
                  <a:pt x="38100" y="690896"/>
                </a:cubicBezTo>
                <a:cubicBezTo>
                  <a:pt x="39429" y="694441"/>
                  <a:pt x="41774" y="697540"/>
                  <a:pt x="43180" y="701056"/>
                </a:cubicBezTo>
                <a:cubicBezTo>
                  <a:pt x="45169" y="706028"/>
                  <a:pt x="44915" y="712115"/>
                  <a:pt x="48260" y="716296"/>
                </a:cubicBezTo>
                <a:cubicBezTo>
                  <a:pt x="52074" y="721064"/>
                  <a:pt x="63500" y="726456"/>
                  <a:pt x="63500" y="726456"/>
                </a:cubicBezTo>
                <a:cubicBezTo>
                  <a:pt x="65193" y="729843"/>
                  <a:pt x="66379" y="733535"/>
                  <a:pt x="68580" y="736616"/>
                </a:cubicBezTo>
                <a:cubicBezTo>
                  <a:pt x="70668" y="739539"/>
                  <a:pt x="73862" y="741509"/>
                  <a:pt x="76200" y="744236"/>
                </a:cubicBezTo>
                <a:cubicBezTo>
                  <a:pt x="78955" y="747450"/>
                  <a:pt x="81280" y="751009"/>
                  <a:pt x="83820" y="754396"/>
                </a:cubicBezTo>
                <a:cubicBezTo>
                  <a:pt x="84667" y="761169"/>
                  <a:pt x="85139" y="768000"/>
                  <a:pt x="86360" y="774716"/>
                </a:cubicBezTo>
                <a:cubicBezTo>
                  <a:pt x="87428" y="780589"/>
                  <a:pt x="91478" y="787492"/>
                  <a:pt x="93980" y="792496"/>
                </a:cubicBezTo>
                <a:cubicBezTo>
                  <a:pt x="94246" y="796481"/>
                  <a:pt x="95486" y="833924"/>
                  <a:pt x="99060" y="845836"/>
                </a:cubicBezTo>
                <a:cubicBezTo>
                  <a:pt x="100148" y="849463"/>
                  <a:pt x="102447" y="852609"/>
                  <a:pt x="104140" y="855996"/>
                </a:cubicBezTo>
                <a:cubicBezTo>
                  <a:pt x="104987" y="861076"/>
                  <a:pt x="107001" y="866096"/>
                  <a:pt x="106680" y="871236"/>
                </a:cubicBezTo>
                <a:cubicBezTo>
                  <a:pt x="106141" y="879854"/>
                  <a:pt x="103191" y="888150"/>
                  <a:pt x="101600" y="896636"/>
                </a:cubicBezTo>
                <a:cubicBezTo>
                  <a:pt x="96929" y="921547"/>
                  <a:pt x="101364" y="902658"/>
                  <a:pt x="96520" y="922036"/>
                </a:cubicBezTo>
                <a:cubicBezTo>
                  <a:pt x="95673" y="930503"/>
                  <a:pt x="95105" y="939002"/>
                  <a:pt x="93980" y="947436"/>
                </a:cubicBezTo>
                <a:cubicBezTo>
                  <a:pt x="93409" y="951715"/>
                  <a:pt x="92212" y="955888"/>
                  <a:pt x="91440" y="960136"/>
                </a:cubicBezTo>
                <a:cubicBezTo>
                  <a:pt x="90519" y="965203"/>
                  <a:pt x="89747" y="970296"/>
                  <a:pt x="88900" y="975376"/>
                </a:cubicBezTo>
                <a:cubicBezTo>
                  <a:pt x="90593" y="985536"/>
                  <a:pt x="90155" y="996293"/>
                  <a:pt x="93980" y="1005856"/>
                </a:cubicBezTo>
                <a:cubicBezTo>
                  <a:pt x="95552" y="1009787"/>
                  <a:pt x="100926" y="1010721"/>
                  <a:pt x="104140" y="1013476"/>
                </a:cubicBezTo>
                <a:cubicBezTo>
                  <a:pt x="106867" y="1015814"/>
                  <a:pt x="109672" y="1018173"/>
                  <a:pt x="111760" y="1021096"/>
                </a:cubicBezTo>
                <a:cubicBezTo>
                  <a:pt x="119204" y="1031517"/>
                  <a:pt x="115182" y="1030220"/>
                  <a:pt x="119380" y="1041416"/>
                </a:cubicBezTo>
                <a:cubicBezTo>
                  <a:pt x="124507" y="1055089"/>
                  <a:pt x="123262" y="1048614"/>
                  <a:pt x="132080" y="1059196"/>
                </a:cubicBezTo>
                <a:cubicBezTo>
                  <a:pt x="134034" y="1061541"/>
                  <a:pt x="135467" y="1064276"/>
                  <a:pt x="137160" y="1066816"/>
                </a:cubicBezTo>
                <a:cubicBezTo>
                  <a:pt x="138007" y="1070203"/>
                  <a:pt x="137968" y="1073945"/>
                  <a:pt x="139700" y="1076976"/>
                </a:cubicBezTo>
                <a:cubicBezTo>
                  <a:pt x="142709" y="1082241"/>
                  <a:pt x="150084" y="1086439"/>
                  <a:pt x="154940" y="1089676"/>
                </a:cubicBezTo>
                <a:cubicBezTo>
                  <a:pt x="158327" y="1094756"/>
                  <a:pt x="159431" y="1102649"/>
                  <a:pt x="165100" y="1104916"/>
                </a:cubicBezTo>
                <a:cubicBezTo>
                  <a:pt x="173567" y="1108303"/>
                  <a:pt x="181732" y="1112571"/>
                  <a:pt x="190500" y="1115076"/>
                </a:cubicBezTo>
                <a:cubicBezTo>
                  <a:pt x="210854" y="1120892"/>
                  <a:pt x="202432" y="1118207"/>
                  <a:pt x="215900" y="1122696"/>
                </a:cubicBezTo>
                <a:cubicBezTo>
                  <a:pt x="232921" y="1122349"/>
                  <a:pt x="311298" y="1128057"/>
                  <a:pt x="353060" y="1117616"/>
                </a:cubicBezTo>
                <a:cubicBezTo>
                  <a:pt x="355657" y="1116967"/>
                  <a:pt x="358140" y="1115923"/>
                  <a:pt x="360680" y="1115076"/>
                </a:cubicBezTo>
                <a:cubicBezTo>
                  <a:pt x="362373" y="1110843"/>
                  <a:pt x="362961" y="1105975"/>
                  <a:pt x="365760" y="1102376"/>
                </a:cubicBezTo>
                <a:cubicBezTo>
                  <a:pt x="377518" y="1087258"/>
                  <a:pt x="384972" y="1092194"/>
                  <a:pt x="403860" y="1089676"/>
                </a:cubicBezTo>
                <a:cubicBezTo>
                  <a:pt x="408139" y="1089105"/>
                  <a:pt x="412272" y="1087640"/>
                  <a:pt x="416560" y="1087136"/>
                </a:cubicBezTo>
                <a:cubicBezTo>
                  <a:pt x="426685" y="1085945"/>
                  <a:pt x="436880" y="1085443"/>
                  <a:pt x="447040" y="1084596"/>
                </a:cubicBezTo>
                <a:cubicBezTo>
                  <a:pt x="452468" y="1082787"/>
                  <a:pt x="459239" y="1080313"/>
                  <a:pt x="464820" y="1079516"/>
                </a:cubicBezTo>
                <a:cubicBezTo>
                  <a:pt x="473243" y="1078313"/>
                  <a:pt x="481786" y="1078101"/>
                  <a:pt x="490220" y="1076976"/>
                </a:cubicBezTo>
                <a:cubicBezTo>
                  <a:pt x="494499" y="1076405"/>
                  <a:pt x="498641" y="1075007"/>
                  <a:pt x="502920" y="1074436"/>
                </a:cubicBezTo>
                <a:cubicBezTo>
                  <a:pt x="511354" y="1073311"/>
                  <a:pt x="519863" y="1072836"/>
                  <a:pt x="528320" y="1071896"/>
                </a:cubicBezTo>
                <a:cubicBezTo>
                  <a:pt x="543818" y="1070174"/>
                  <a:pt x="555816" y="1068123"/>
                  <a:pt x="571500" y="1066816"/>
                </a:cubicBezTo>
                <a:cubicBezTo>
                  <a:pt x="584184" y="1065759"/>
                  <a:pt x="596900" y="1065123"/>
                  <a:pt x="609600" y="1064276"/>
                </a:cubicBezTo>
                <a:cubicBezTo>
                  <a:pt x="613833" y="1063429"/>
                  <a:pt x="618355" y="1063489"/>
                  <a:pt x="622300" y="1061736"/>
                </a:cubicBezTo>
                <a:cubicBezTo>
                  <a:pt x="626168" y="1060017"/>
                  <a:pt x="628238" y="1054429"/>
                  <a:pt x="632460" y="1054116"/>
                </a:cubicBezTo>
                <a:cubicBezTo>
                  <a:pt x="651898" y="1052676"/>
                  <a:pt x="671407" y="1055809"/>
                  <a:pt x="690880" y="1056656"/>
                </a:cubicBezTo>
                <a:cubicBezTo>
                  <a:pt x="715388" y="1062783"/>
                  <a:pt x="704354" y="1060367"/>
                  <a:pt x="723900" y="1064276"/>
                </a:cubicBezTo>
                <a:cubicBezTo>
                  <a:pt x="748493" y="1076572"/>
                  <a:pt x="731093" y="1069543"/>
                  <a:pt x="764540" y="1076976"/>
                </a:cubicBezTo>
                <a:cubicBezTo>
                  <a:pt x="771356" y="1078491"/>
                  <a:pt x="778014" y="1080687"/>
                  <a:pt x="784860" y="1082056"/>
                </a:cubicBezTo>
                <a:cubicBezTo>
                  <a:pt x="794960" y="1084076"/>
                  <a:pt x="805180" y="1085443"/>
                  <a:pt x="815340" y="1087136"/>
                </a:cubicBezTo>
                <a:cubicBezTo>
                  <a:pt x="820420" y="1087983"/>
                  <a:pt x="825584" y="1088427"/>
                  <a:pt x="830580" y="1089676"/>
                </a:cubicBezTo>
                <a:lnTo>
                  <a:pt x="840740" y="1092216"/>
                </a:lnTo>
                <a:cubicBezTo>
                  <a:pt x="858394" y="1103985"/>
                  <a:pt x="836205" y="1089949"/>
                  <a:pt x="861060" y="1102376"/>
                </a:cubicBezTo>
                <a:cubicBezTo>
                  <a:pt x="863790" y="1103741"/>
                  <a:pt x="865822" y="1106384"/>
                  <a:pt x="868680" y="1107456"/>
                </a:cubicBezTo>
                <a:cubicBezTo>
                  <a:pt x="872722" y="1108972"/>
                  <a:pt x="877254" y="1108726"/>
                  <a:pt x="881380" y="1109996"/>
                </a:cubicBezTo>
                <a:cubicBezTo>
                  <a:pt x="932489" y="1125722"/>
                  <a:pt x="881402" y="1112541"/>
                  <a:pt x="911860" y="1120156"/>
                </a:cubicBezTo>
                <a:cubicBezTo>
                  <a:pt x="919480" y="1125236"/>
                  <a:pt x="927569" y="1129675"/>
                  <a:pt x="934720" y="1135396"/>
                </a:cubicBezTo>
                <a:cubicBezTo>
                  <a:pt x="938953" y="1138783"/>
                  <a:pt x="942629" y="1143019"/>
                  <a:pt x="947420" y="1145556"/>
                </a:cubicBezTo>
                <a:cubicBezTo>
                  <a:pt x="957148" y="1150706"/>
                  <a:pt x="977900" y="1158256"/>
                  <a:pt x="977900" y="1158256"/>
                </a:cubicBezTo>
                <a:cubicBezTo>
                  <a:pt x="979593" y="1160796"/>
                  <a:pt x="980711" y="1163834"/>
                  <a:pt x="982980" y="1165876"/>
                </a:cubicBezTo>
                <a:cubicBezTo>
                  <a:pt x="1000149" y="1181328"/>
                  <a:pt x="1002050" y="1178909"/>
                  <a:pt x="1018540" y="1191276"/>
                </a:cubicBezTo>
                <a:cubicBezTo>
                  <a:pt x="1023830" y="1195244"/>
                  <a:pt x="1028218" y="1200400"/>
                  <a:pt x="1033780" y="1203976"/>
                </a:cubicBezTo>
                <a:cubicBezTo>
                  <a:pt x="1039353" y="1207558"/>
                  <a:pt x="1052976" y="1214490"/>
                  <a:pt x="1061720" y="1216676"/>
                </a:cubicBezTo>
                <a:cubicBezTo>
                  <a:pt x="1065908" y="1217723"/>
                  <a:pt x="1070187" y="1218369"/>
                  <a:pt x="1074420" y="1219216"/>
                </a:cubicBezTo>
                <a:cubicBezTo>
                  <a:pt x="1083928" y="1218028"/>
                  <a:pt x="1097594" y="1216821"/>
                  <a:pt x="1107440" y="1214136"/>
                </a:cubicBezTo>
                <a:cubicBezTo>
                  <a:pt x="1112606" y="1212727"/>
                  <a:pt x="1122680" y="1209056"/>
                  <a:pt x="1122680" y="1209056"/>
                </a:cubicBezTo>
                <a:cubicBezTo>
                  <a:pt x="1134533" y="1210749"/>
                  <a:pt x="1146661" y="1211089"/>
                  <a:pt x="1158240" y="1214136"/>
                </a:cubicBezTo>
                <a:cubicBezTo>
                  <a:pt x="1163014" y="1215392"/>
                  <a:pt x="1166466" y="1219668"/>
                  <a:pt x="1170940" y="1221756"/>
                </a:cubicBezTo>
                <a:cubicBezTo>
                  <a:pt x="1179203" y="1225612"/>
                  <a:pt x="1189045" y="1226445"/>
                  <a:pt x="1196340" y="1231916"/>
                </a:cubicBezTo>
                <a:cubicBezTo>
                  <a:pt x="1209293" y="1241631"/>
                  <a:pt x="1202393" y="1238509"/>
                  <a:pt x="1216660" y="1242076"/>
                </a:cubicBezTo>
                <a:cubicBezTo>
                  <a:pt x="1219200" y="1243769"/>
                  <a:pt x="1222121" y="1244997"/>
                  <a:pt x="1224280" y="1247156"/>
                </a:cubicBezTo>
                <a:cubicBezTo>
                  <a:pt x="1226439" y="1249315"/>
                  <a:pt x="1226918" y="1252944"/>
                  <a:pt x="1229360" y="1254776"/>
                </a:cubicBezTo>
                <a:cubicBezTo>
                  <a:pt x="1238541" y="1261662"/>
                  <a:pt x="1244733" y="1262429"/>
                  <a:pt x="1254760" y="1264936"/>
                </a:cubicBezTo>
                <a:cubicBezTo>
                  <a:pt x="1274744" y="1279924"/>
                  <a:pt x="1254337" y="1265995"/>
                  <a:pt x="1277620" y="1277636"/>
                </a:cubicBezTo>
                <a:cubicBezTo>
                  <a:pt x="1293789" y="1285721"/>
                  <a:pt x="1286854" y="1286179"/>
                  <a:pt x="1305560" y="1290336"/>
                </a:cubicBezTo>
                <a:cubicBezTo>
                  <a:pt x="1335719" y="1297038"/>
                  <a:pt x="1327323" y="1292563"/>
                  <a:pt x="1346200" y="1297956"/>
                </a:cubicBezTo>
                <a:cubicBezTo>
                  <a:pt x="1358114" y="1301360"/>
                  <a:pt x="1350433" y="1299770"/>
                  <a:pt x="1363980" y="1305576"/>
                </a:cubicBezTo>
                <a:cubicBezTo>
                  <a:pt x="1366441" y="1306631"/>
                  <a:pt x="1369205" y="1306919"/>
                  <a:pt x="1371600" y="1308116"/>
                </a:cubicBezTo>
                <a:cubicBezTo>
                  <a:pt x="1376016" y="1310324"/>
                  <a:pt x="1379789" y="1313731"/>
                  <a:pt x="1384300" y="1315736"/>
                </a:cubicBezTo>
                <a:cubicBezTo>
                  <a:pt x="1388847" y="1317757"/>
                  <a:pt x="1406669" y="1320311"/>
                  <a:pt x="1409700" y="1320816"/>
                </a:cubicBezTo>
                <a:cubicBezTo>
                  <a:pt x="1414780" y="1323356"/>
                  <a:pt x="1419275" y="1328031"/>
                  <a:pt x="1424940" y="1328436"/>
                </a:cubicBezTo>
                <a:cubicBezTo>
                  <a:pt x="1438648" y="1329415"/>
                  <a:pt x="1445984" y="1321270"/>
                  <a:pt x="1457960" y="1318276"/>
                </a:cubicBezTo>
                <a:cubicBezTo>
                  <a:pt x="1463768" y="1316824"/>
                  <a:pt x="1469813" y="1316583"/>
                  <a:pt x="1475740" y="1315736"/>
                </a:cubicBezTo>
                <a:cubicBezTo>
                  <a:pt x="1479127" y="1314043"/>
                  <a:pt x="1482653" y="1312604"/>
                  <a:pt x="1485900" y="1310656"/>
                </a:cubicBezTo>
                <a:cubicBezTo>
                  <a:pt x="1491135" y="1307515"/>
                  <a:pt x="1495803" y="1303461"/>
                  <a:pt x="1501140" y="1300496"/>
                </a:cubicBezTo>
                <a:cubicBezTo>
                  <a:pt x="1503480" y="1299196"/>
                  <a:pt x="1506253" y="1298896"/>
                  <a:pt x="1508760" y="1297956"/>
                </a:cubicBezTo>
                <a:cubicBezTo>
                  <a:pt x="1513029" y="1296355"/>
                  <a:pt x="1517175" y="1294434"/>
                  <a:pt x="1521460" y="1292876"/>
                </a:cubicBezTo>
                <a:cubicBezTo>
                  <a:pt x="1536978" y="1287233"/>
                  <a:pt x="1537963" y="1287671"/>
                  <a:pt x="1554480" y="1282716"/>
                </a:cubicBezTo>
                <a:cubicBezTo>
                  <a:pt x="1557044" y="1281947"/>
                  <a:pt x="1559593" y="1281116"/>
                  <a:pt x="1562100" y="1280176"/>
                </a:cubicBezTo>
                <a:cubicBezTo>
                  <a:pt x="1566369" y="1278575"/>
                  <a:pt x="1570433" y="1276406"/>
                  <a:pt x="1574800" y="1275096"/>
                </a:cubicBezTo>
                <a:cubicBezTo>
                  <a:pt x="1578935" y="1273855"/>
                  <a:pt x="1583267" y="1273403"/>
                  <a:pt x="1587500" y="1272556"/>
                </a:cubicBezTo>
                <a:cubicBezTo>
                  <a:pt x="1592594" y="1257274"/>
                  <a:pt x="1586244" y="1272537"/>
                  <a:pt x="1597660" y="1257316"/>
                </a:cubicBezTo>
                <a:cubicBezTo>
                  <a:pt x="1603155" y="1249990"/>
                  <a:pt x="1606424" y="1240932"/>
                  <a:pt x="1612900" y="1234456"/>
                </a:cubicBezTo>
                <a:cubicBezTo>
                  <a:pt x="1616287" y="1231069"/>
                  <a:pt x="1620313" y="1228220"/>
                  <a:pt x="1623060" y="1224296"/>
                </a:cubicBezTo>
                <a:cubicBezTo>
                  <a:pt x="1626160" y="1219867"/>
                  <a:pt x="1630693" y="1206503"/>
                  <a:pt x="1635760" y="1201436"/>
                </a:cubicBezTo>
                <a:cubicBezTo>
                  <a:pt x="1637919" y="1199277"/>
                  <a:pt x="1641035" y="1198310"/>
                  <a:pt x="1643380" y="1196356"/>
                </a:cubicBezTo>
                <a:cubicBezTo>
                  <a:pt x="1656592" y="1185346"/>
                  <a:pt x="1646090" y="1192771"/>
                  <a:pt x="1656080" y="1181116"/>
                </a:cubicBezTo>
                <a:cubicBezTo>
                  <a:pt x="1659197" y="1177480"/>
                  <a:pt x="1663086" y="1174560"/>
                  <a:pt x="1666240" y="1170956"/>
                </a:cubicBezTo>
                <a:cubicBezTo>
                  <a:pt x="1680943" y="1154153"/>
                  <a:pt x="1666876" y="1167568"/>
                  <a:pt x="1681480" y="1148096"/>
                </a:cubicBezTo>
                <a:cubicBezTo>
                  <a:pt x="1692205" y="1133796"/>
                  <a:pt x="1688172" y="1146484"/>
                  <a:pt x="1704340" y="1130316"/>
                </a:cubicBezTo>
                <a:cubicBezTo>
                  <a:pt x="1706880" y="1127776"/>
                  <a:pt x="1709037" y="1124784"/>
                  <a:pt x="1711960" y="1122696"/>
                </a:cubicBezTo>
                <a:cubicBezTo>
                  <a:pt x="1719112" y="1117587"/>
                  <a:pt x="1724099" y="1117121"/>
                  <a:pt x="1732280" y="1115076"/>
                </a:cubicBezTo>
                <a:cubicBezTo>
                  <a:pt x="1730587" y="1112536"/>
                  <a:pt x="1728440" y="1110246"/>
                  <a:pt x="1727200" y="1107456"/>
                </a:cubicBezTo>
                <a:cubicBezTo>
                  <a:pt x="1725025" y="1102563"/>
                  <a:pt x="1726575" y="1095186"/>
                  <a:pt x="1722120" y="1092216"/>
                </a:cubicBezTo>
                <a:lnTo>
                  <a:pt x="1714500" y="1087136"/>
                </a:lnTo>
                <a:cubicBezTo>
                  <a:pt x="1711960" y="1082903"/>
                  <a:pt x="1709530" y="1078601"/>
                  <a:pt x="1706880" y="1074436"/>
                </a:cubicBezTo>
                <a:cubicBezTo>
                  <a:pt x="1703602" y="1069285"/>
                  <a:pt x="1699450" y="1064657"/>
                  <a:pt x="1696720" y="1059196"/>
                </a:cubicBezTo>
                <a:cubicBezTo>
                  <a:pt x="1678081" y="1021918"/>
                  <a:pt x="1704514" y="1062487"/>
                  <a:pt x="1684020" y="1033796"/>
                </a:cubicBezTo>
                <a:cubicBezTo>
                  <a:pt x="1682246" y="1031312"/>
                  <a:pt x="1681424" y="1027950"/>
                  <a:pt x="1678940" y="1026176"/>
                </a:cubicBezTo>
                <a:cubicBezTo>
                  <a:pt x="1675230" y="1023526"/>
                  <a:pt x="1670473" y="1022789"/>
                  <a:pt x="1666240" y="1021096"/>
                </a:cubicBezTo>
                <a:cubicBezTo>
                  <a:pt x="1662007" y="1016016"/>
                  <a:pt x="1658216" y="1010532"/>
                  <a:pt x="1653540" y="1005856"/>
                </a:cubicBezTo>
                <a:cubicBezTo>
                  <a:pt x="1647506" y="999822"/>
                  <a:pt x="1640255" y="995306"/>
                  <a:pt x="1633220" y="990616"/>
                </a:cubicBezTo>
                <a:cubicBezTo>
                  <a:pt x="1632373" y="988076"/>
                  <a:pt x="1631329" y="985593"/>
                  <a:pt x="1630680" y="982996"/>
                </a:cubicBezTo>
                <a:cubicBezTo>
                  <a:pt x="1629633" y="978808"/>
                  <a:pt x="1630071" y="974157"/>
                  <a:pt x="1628140" y="970296"/>
                </a:cubicBezTo>
                <a:cubicBezTo>
                  <a:pt x="1624044" y="962105"/>
                  <a:pt x="1612900" y="947436"/>
                  <a:pt x="1612900" y="947436"/>
                </a:cubicBezTo>
                <a:cubicBezTo>
                  <a:pt x="1612086" y="944181"/>
                  <a:pt x="1609642" y="933300"/>
                  <a:pt x="1607820" y="929656"/>
                </a:cubicBezTo>
                <a:cubicBezTo>
                  <a:pt x="1606455" y="926926"/>
                  <a:pt x="1604514" y="924520"/>
                  <a:pt x="1602740" y="922036"/>
                </a:cubicBezTo>
                <a:cubicBezTo>
                  <a:pt x="1597309" y="914432"/>
                  <a:pt x="1593024" y="910667"/>
                  <a:pt x="1590040" y="901716"/>
                </a:cubicBezTo>
                <a:cubicBezTo>
                  <a:pt x="1583740" y="882816"/>
                  <a:pt x="1585248" y="876127"/>
                  <a:pt x="1579880" y="855996"/>
                </a:cubicBezTo>
                <a:cubicBezTo>
                  <a:pt x="1578705" y="851591"/>
                  <a:pt x="1576242" y="847621"/>
                  <a:pt x="1574800" y="843296"/>
                </a:cubicBezTo>
                <a:cubicBezTo>
                  <a:pt x="1573696" y="839984"/>
                  <a:pt x="1573107" y="836523"/>
                  <a:pt x="1572260" y="833136"/>
                </a:cubicBezTo>
                <a:cubicBezTo>
                  <a:pt x="1574800" y="767096"/>
                  <a:pt x="1576699" y="701028"/>
                  <a:pt x="1579880" y="635016"/>
                </a:cubicBezTo>
                <a:cubicBezTo>
                  <a:pt x="1580153" y="629350"/>
                  <a:pt x="1586196" y="607795"/>
                  <a:pt x="1587500" y="604536"/>
                </a:cubicBezTo>
                <a:cubicBezTo>
                  <a:pt x="1588634" y="601702"/>
                  <a:pt x="1590962" y="599505"/>
                  <a:pt x="1592580" y="596916"/>
                </a:cubicBezTo>
                <a:cubicBezTo>
                  <a:pt x="1595197" y="592730"/>
                  <a:pt x="1597238" y="588165"/>
                  <a:pt x="1600200" y="584216"/>
                </a:cubicBezTo>
                <a:cubicBezTo>
                  <a:pt x="1602355" y="581342"/>
                  <a:pt x="1605732" y="579519"/>
                  <a:pt x="1607820" y="576596"/>
                </a:cubicBezTo>
                <a:cubicBezTo>
                  <a:pt x="1619539" y="560190"/>
                  <a:pt x="1605498" y="571371"/>
                  <a:pt x="1620520" y="561356"/>
                </a:cubicBezTo>
                <a:cubicBezTo>
                  <a:pt x="1622213" y="557123"/>
                  <a:pt x="1623561" y="552734"/>
                  <a:pt x="1625600" y="548656"/>
                </a:cubicBezTo>
                <a:cubicBezTo>
                  <a:pt x="1627808" y="544240"/>
                  <a:pt x="1630822" y="540272"/>
                  <a:pt x="1633220" y="535956"/>
                </a:cubicBezTo>
                <a:cubicBezTo>
                  <a:pt x="1637094" y="528983"/>
                  <a:pt x="1643773" y="514028"/>
                  <a:pt x="1645920" y="508016"/>
                </a:cubicBezTo>
                <a:cubicBezTo>
                  <a:pt x="1647993" y="502211"/>
                  <a:pt x="1649187" y="496127"/>
                  <a:pt x="1651000" y="490236"/>
                </a:cubicBezTo>
                <a:cubicBezTo>
                  <a:pt x="1652575" y="485118"/>
                  <a:pt x="1654647" y="480155"/>
                  <a:pt x="1656080" y="474996"/>
                </a:cubicBezTo>
                <a:cubicBezTo>
                  <a:pt x="1658883" y="464905"/>
                  <a:pt x="1660388" y="454451"/>
                  <a:pt x="1663700" y="444516"/>
                </a:cubicBezTo>
                <a:cubicBezTo>
                  <a:pt x="1665393" y="439436"/>
                  <a:pt x="1667241" y="434405"/>
                  <a:pt x="1668780" y="429276"/>
                </a:cubicBezTo>
                <a:cubicBezTo>
                  <a:pt x="1669783" y="425932"/>
                  <a:pt x="1670094" y="422385"/>
                  <a:pt x="1671320" y="419116"/>
                </a:cubicBezTo>
                <a:cubicBezTo>
                  <a:pt x="1672649" y="415571"/>
                  <a:pt x="1674994" y="412472"/>
                  <a:pt x="1676400" y="408956"/>
                </a:cubicBezTo>
                <a:cubicBezTo>
                  <a:pt x="1678389" y="403984"/>
                  <a:pt x="1679787" y="398796"/>
                  <a:pt x="1681480" y="393716"/>
                </a:cubicBezTo>
                <a:cubicBezTo>
                  <a:pt x="1689170" y="324506"/>
                  <a:pt x="1678321" y="410566"/>
                  <a:pt x="1689100" y="353076"/>
                </a:cubicBezTo>
                <a:cubicBezTo>
                  <a:pt x="1690513" y="345540"/>
                  <a:pt x="1690744" y="337830"/>
                  <a:pt x="1691640" y="330216"/>
                </a:cubicBezTo>
                <a:cubicBezTo>
                  <a:pt x="1692438" y="323437"/>
                  <a:pt x="1693333" y="316669"/>
                  <a:pt x="1694180" y="309896"/>
                </a:cubicBezTo>
                <a:cubicBezTo>
                  <a:pt x="1693333" y="298889"/>
                  <a:pt x="1694317" y="287586"/>
                  <a:pt x="1691640" y="276876"/>
                </a:cubicBezTo>
                <a:cubicBezTo>
                  <a:pt x="1690769" y="273391"/>
                  <a:pt x="1686320" y="272016"/>
                  <a:pt x="1684020" y="269256"/>
                </a:cubicBezTo>
                <a:cubicBezTo>
                  <a:pt x="1682066" y="266911"/>
                  <a:pt x="1680558" y="264225"/>
                  <a:pt x="1678940" y="261636"/>
                </a:cubicBezTo>
                <a:cubicBezTo>
                  <a:pt x="1676323" y="257450"/>
                  <a:pt x="1674571" y="252651"/>
                  <a:pt x="1671320" y="248936"/>
                </a:cubicBezTo>
                <a:cubicBezTo>
                  <a:pt x="1668532" y="245750"/>
                  <a:pt x="1664153" y="244309"/>
                  <a:pt x="1661160" y="241316"/>
                </a:cubicBezTo>
                <a:cubicBezTo>
                  <a:pt x="1655640" y="235796"/>
                  <a:pt x="1650743" y="229674"/>
                  <a:pt x="1645920" y="223536"/>
                </a:cubicBezTo>
                <a:cubicBezTo>
                  <a:pt x="1641420" y="217809"/>
                  <a:pt x="1637590" y="211583"/>
                  <a:pt x="1633220" y="205756"/>
                </a:cubicBezTo>
                <a:cubicBezTo>
                  <a:pt x="1627428" y="198033"/>
                  <a:pt x="1619757" y="191530"/>
                  <a:pt x="1615440" y="182896"/>
                </a:cubicBezTo>
                <a:cubicBezTo>
                  <a:pt x="1613747" y="179509"/>
                  <a:pt x="1613037" y="175413"/>
                  <a:pt x="1610360" y="172736"/>
                </a:cubicBezTo>
                <a:cubicBezTo>
                  <a:pt x="1608467" y="170843"/>
                  <a:pt x="1605135" y="171393"/>
                  <a:pt x="1602740" y="170196"/>
                </a:cubicBezTo>
                <a:cubicBezTo>
                  <a:pt x="1597736" y="167694"/>
                  <a:pt x="1578155" y="155100"/>
                  <a:pt x="1574800" y="152416"/>
                </a:cubicBezTo>
                <a:cubicBezTo>
                  <a:pt x="1565413" y="144906"/>
                  <a:pt x="1539749" y="112794"/>
                  <a:pt x="1539240" y="111776"/>
                </a:cubicBezTo>
                <a:cubicBezTo>
                  <a:pt x="1532267" y="97830"/>
                  <a:pt x="1536432" y="104645"/>
                  <a:pt x="1526540" y="91456"/>
                </a:cubicBezTo>
                <a:cubicBezTo>
                  <a:pt x="1516073" y="60055"/>
                  <a:pt x="1528098" y="88557"/>
                  <a:pt x="1513840" y="68596"/>
                </a:cubicBezTo>
                <a:cubicBezTo>
                  <a:pt x="1511639" y="65515"/>
                  <a:pt x="1510298" y="61896"/>
                  <a:pt x="1508760" y="58436"/>
                </a:cubicBezTo>
                <a:cubicBezTo>
                  <a:pt x="1506908" y="54270"/>
                  <a:pt x="1506599" y="49239"/>
                  <a:pt x="1503680" y="45736"/>
                </a:cubicBezTo>
                <a:cubicBezTo>
                  <a:pt x="1501966" y="43679"/>
                  <a:pt x="1498600" y="44043"/>
                  <a:pt x="1496060" y="43196"/>
                </a:cubicBezTo>
                <a:cubicBezTo>
                  <a:pt x="1495694" y="41364"/>
                  <a:pt x="1493212" y="26223"/>
                  <a:pt x="1490980" y="22876"/>
                </a:cubicBezTo>
                <a:cubicBezTo>
                  <a:pt x="1490510" y="22172"/>
                  <a:pt x="1501563" y="39386"/>
                  <a:pt x="1501140" y="43196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FF6576E-88BA-D2F9-6BD7-C68FB1EEF352}"/>
              </a:ext>
            </a:extLst>
          </p:cNvPr>
          <p:cNvSpPr/>
          <p:nvPr/>
        </p:nvSpPr>
        <p:spPr>
          <a:xfrm>
            <a:off x="3271300" y="3068398"/>
            <a:ext cx="2011130" cy="1922318"/>
          </a:xfrm>
          <a:custGeom>
            <a:avLst/>
            <a:gdLst>
              <a:gd name="connsiteX0" fmla="*/ 2221 w 2011130"/>
              <a:gd name="connsiteY0" fmla="*/ 10391 h 1922318"/>
              <a:gd name="connsiteX1" fmla="*/ 19539 w 2011130"/>
              <a:gd name="connsiteY1" fmla="*/ 6927 h 1922318"/>
              <a:gd name="connsiteX2" fmla="*/ 43784 w 2011130"/>
              <a:gd name="connsiteY2" fmla="*/ 3463 h 1922318"/>
              <a:gd name="connsiteX3" fmla="*/ 54175 w 2011130"/>
              <a:gd name="connsiteY3" fmla="*/ 0 h 1922318"/>
              <a:gd name="connsiteX4" fmla="*/ 88811 w 2011130"/>
              <a:gd name="connsiteY4" fmla="*/ 20781 h 1922318"/>
              <a:gd name="connsiteX5" fmla="*/ 102666 w 2011130"/>
              <a:gd name="connsiteY5" fmla="*/ 31172 h 1922318"/>
              <a:gd name="connsiteX6" fmla="*/ 113057 w 2011130"/>
              <a:gd name="connsiteY6" fmla="*/ 34636 h 1922318"/>
              <a:gd name="connsiteX7" fmla="*/ 123448 w 2011130"/>
              <a:gd name="connsiteY7" fmla="*/ 41563 h 1922318"/>
              <a:gd name="connsiteX8" fmla="*/ 126911 w 2011130"/>
              <a:gd name="connsiteY8" fmla="*/ 51954 h 1922318"/>
              <a:gd name="connsiteX9" fmla="*/ 140766 w 2011130"/>
              <a:gd name="connsiteY9" fmla="*/ 65809 h 1922318"/>
              <a:gd name="connsiteX10" fmla="*/ 178866 w 2011130"/>
              <a:gd name="connsiteY10" fmla="*/ 51954 h 1922318"/>
              <a:gd name="connsiteX11" fmla="*/ 196184 w 2011130"/>
              <a:gd name="connsiteY11" fmla="*/ 55418 h 1922318"/>
              <a:gd name="connsiteX12" fmla="*/ 213502 w 2011130"/>
              <a:gd name="connsiteY12" fmla="*/ 72736 h 1922318"/>
              <a:gd name="connsiteX13" fmla="*/ 234284 w 2011130"/>
              <a:gd name="connsiteY13" fmla="*/ 90054 h 1922318"/>
              <a:gd name="connsiteX14" fmla="*/ 258530 w 2011130"/>
              <a:gd name="connsiteY14" fmla="*/ 107372 h 1922318"/>
              <a:gd name="connsiteX15" fmla="*/ 268921 w 2011130"/>
              <a:gd name="connsiteY15" fmla="*/ 117763 h 1922318"/>
              <a:gd name="connsiteX16" fmla="*/ 289702 w 2011130"/>
              <a:gd name="connsiteY16" fmla="*/ 128154 h 1922318"/>
              <a:gd name="connsiteX17" fmla="*/ 296630 w 2011130"/>
              <a:gd name="connsiteY17" fmla="*/ 138545 h 1922318"/>
              <a:gd name="connsiteX18" fmla="*/ 307021 w 2011130"/>
              <a:gd name="connsiteY18" fmla="*/ 142009 h 1922318"/>
              <a:gd name="connsiteX19" fmla="*/ 317411 w 2011130"/>
              <a:gd name="connsiteY19" fmla="*/ 148936 h 1922318"/>
              <a:gd name="connsiteX20" fmla="*/ 324339 w 2011130"/>
              <a:gd name="connsiteY20" fmla="*/ 155863 h 1922318"/>
              <a:gd name="connsiteX21" fmla="*/ 331266 w 2011130"/>
              <a:gd name="connsiteY21" fmla="*/ 166254 h 1922318"/>
              <a:gd name="connsiteX22" fmla="*/ 362439 w 2011130"/>
              <a:gd name="connsiteY22" fmla="*/ 183572 h 1922318"/>
              <a:gd name="connsiteX23" fmla="*/ 369366 w 2011130"/>
              <a:gd name="connsiteY23" fmla="*/ 190500 h 1922318"/>
              <a:gd name="connsiteX24" fmla="*/ 397075 w 2011130"/>
              <a:gd name="connsiteY24" fmla="*/ 204354 h 1922318"/>
              <a:gd name="connsiteX25" fmla="*/ 407466 w 2011130"/>
              <a:gd name="connsiteY25" fmla="*/ 218209 h 1922318"/>
              <a:gd name="connsiteX26" fmla="*/ 417857 w 2011130"/>
              <a:gd name="connsiteY26" fmla="*/ 221672 h 1922318"/>
              <a:gd name="connsiteX27" fmla="*/ 428248 w 2011130"/>
              <a:gd name="connsiteY27" fmla="*/ 228600 h 1922318"/>
              <a:gd name="connsiteX28" fmla="*/ 455957 w 2011130"/>
              <a:gd name="connsiteY28" fmla="*/ 242454 h 1922318"/>
              <a:gd name="connsiteX29" fmla="*/ 487130 w 2011130"/>
              <a:gd name="connsiteY29" fmla="*/ 256309 h 1922318"/>
              <a:gd name="connsiteX30" fmla="*/ 511375 w 2011130"/>
              <a:gd name="connsiteY30" fmla="*/ 270163 h 1922318"/>
              <a:gd name="connsiteX31" fmla="*/ 521766 w 2011130"/>
              <a:gd name="connsiteY31" fmla="*/ 280554 h 1922318"/>
              <a:gd name="connsiteX32" fmla="*/ 542548 w 2011130"/>
              <a:gd name="connsiteY32" fmla="*/ 287481 h 1922318"/>
              <a:gd name="connsiteX33" fmla="*/ 566793 w 2011130"/>
              <a:gd name="connsiteY33" fmla="*/ 297872 h 1922318"/>
              <a:gd name="connsiteX34" fmla="*/ 573721 w 2011130"/>
              <a:gd name="connsiteY34" fmla="*/ 304800 h 1922318"/>
              <a:gd name="connsiteX35" fmla="*/ 591039 w 2011130"/>
              <a:gd name="connsiteY35" fmla="*/ 315191 h 1922318"/>
              <a:gd name="connsiteX36" fmla="*/ 611821 w 2011130"/>
              <a:gd name="connsiteY36" fmla="*/ 329045 h 1922318"/>
              <a:gd name="connsiteX37" fmla="*/ 618748 w 2011130"/>
              <a:gd name="connsiteY37" fmla="*/ 339436 h 1922318"/>
              <a:gd name="connsiteX38" fmla="*/ 629139 w 2011130"/>
              <a:gd name="connsiteY38" fmla="*/ 349827 h 1922318"/>
              <a:gd name="connsiteX39" fmla="*/ 649921 w 2011130"/>
              <a:gd name="connsiteY39" fmla="*/ 370609 h 1922318"/>
              <a:gd name="connsiteX40" fmla="*/ 656848 w 2011130"/>
              <a:gd name="connsiteY40" fmla="*/ 384463 h 1922318"/>
              <a:gd name="connsiteX41" fmla="*/ 667239 w 2011130"/>
              <a:gd name="connsiteY41" fmla="*/ 387927 h 1922318"/>
              <a:gd name="connsiteX42" fmla="*/ 677630 w 2011130"/>
              <a:gd name="connsiteY42" fmla="*/ 394854 h 1922318"/>
              <a:gd name="connsiteX43" fmla="*/ 705339 w 2011130"/>
              <a:gd name="connsiteY43" fmla="*/ 408709 h 1922318"/>
              <a:gd name="connsiteX44" fmla="*/ 719193 w 2011130"/>
              <a:gd name="connsiteY44" fmla="*/ 415636 h 1922318"/>
              <a:gd name="connsiteX45" fmla="*/ 729584 w 2011130"/>
              <a:gd name="connsiteY45" fmla="*/ 422563 h 1922318"/>
              <a:gd name="connsiteX46" fmla="*/ 750366 w 2011130"/>
              <a:gd name="connsiteY46" fmla="*/ 415636 h 1922318"/>
              <a:gd name="connsiteX47" fmla="*/ 778075 w 2011130"/>
              <a:gd name="connsiteY47" fmla="*/ 408709 h 1922318"/>
              <a:gd name="connsiteX48" fmla="*/ 805784 w 2011130"/>
              <a:gd name="connsiteY48" fmla="*/ 412172 h 1922318"/>
              <a:gd name="connsiteX49" fmla="*/ 823102 w 2011130"/>
              <a:gd name="connsiteY49" fmla="*/ 415636 h 1922318"/>
              <a:gd name="connsiteX50" fmla="*/ 868130 w 2011130"/>
              <a:gd name="connsiteY50" fmla="*/ 419100 h 1922318"/>
              <a:gd name="connsiteX51" fmla="*/ 916621 w 2011130"/>
              <a:gd name="connsiteY51" fmla="*/ 429491 h 1922318"/>
              <a:gd name="connsiteX52" fmla="*/ 961648 w 2011130"/>
              <a:gd name="connsiteY52" fmla="*/ 429491 h 1922318"/>
              <a:gd name="connsiteX53" fmla="*/ 972039 w 2011130"/>
              <a:gd name="connsiteY53" fmla="*/ 436418 h 1922318"/>
              <a:gd name="connsiteX54" fmla="*/ 996284 w 2011130"/>
              <a:gd name="connsiteY54" fmla="*/ 446809 h 1922318"/>
              <a:gd name="connsiteX55" fmla="*/ 1006675 w 2011130"/>
              <a:gd name="connsiteY55" fmla="*/ 457200 h 1922318"/>
              <a:gd name="connsiteX56" fmla="*/ 1055166 w 2011130"/>
              <a:gd name="connsiteY56" fmla="*/ 467591 h 1922318"/>
              <a:gd name="connsiteX57" fmla="*/ 1065557 w 2011130"/>
              <a:gd name="connsiteY57" fmla="*/ 474518 h 1922318"/>
              <a:gd name="connsiteX58" fmla="*/ 1086339 w 2011130"/>
              <a:gd name="connsiteY58" fmla="*/ 484909 h 1922318"/>
              <a:gd name="connsiteX59" fmla="*/ 1107121 w 2011130"/>
              <a:gd name="connsiteY59" fmla="*/ 502227 h 1922318"/>
              <a:gd name="connsiteX60" fmla="*/ 1117511 w 2011130"/>
              <a:gd name="connsiteY60" fmla="*/ 509154 h 1922318"/>
              <a:gd name="connsiteX61" fmla="*/ 1124439 w 2011130"/>
              <a:gd name="connsiteY61" fmla="*/ 516081 h 1922318"/>
              <a:gd name="connsiteX62" fmla="*/ 1138293 w 2011130"/>
              <a:gd name="connsiteY62" fmla="*/ 523009 h 1922318"/>
              <a:gd name="connsiteX63" fmla="*/ 1166002 w 2011130"/>
              <a:gd name="connsiteY63" fmla="*/ 543791 h 1922318"/>
              <a:gd name="connsiteX64" fmla="*/ 1193711 w 2011130"/>
              <a:gd name="connsiteY64" fmla="*/ 574963 h 1922318"/>
              <a:gd name="connsiteX65" fmla="*/ 1224884 w 2011130"/>
              <a:gd name="connsiteY65" fmla="*/ 609600 h 1922318"/>
              <a:gd name="connsiteX66" fmla="*/ 1228348 w 2011130"/>
              <a:gd name="connsiteY66" fmla="*/ 619991 h 1922318"/>
              <a:gd name="connsiteX67" fmla="*/ 1242202 w 2011130"/>
              <a:gd name="connsiteY67" fmla="*/ 630381 h 1922318"/>
              <a:gd name="connsiteX68" fmla="*/ 1249130 w 2011130"/>
              <a:gd name="connsiteY68" fmla="*/ 637309 h 1922318"/>
              <a:gd name="connsiteX69" fmla="*/ 1256057 w 2011130"/>
              <a:gd name="connsiteY69" fmla="*/ 647700 h 1922318"/>
              <a:gd name="connsiteX70" fmla="*/ 1269911 w 2011130"/>
              <a:gd name="connsiteY70" fmla="*/ 665018 h 1922318"/>
              <a:gd name="connsiteX71" fmla="*/ 1276839 w 2011130"/>
              <a:gd name="connsiteY71" fmla="*/ 678872 h 1922318"/>
              <a:gd name="connsiteX72" fmla="*/ 1308011 w 2011130"/>
              <a:gd name="connsiteY72" fmla="*/ 716972 h 1922318"/>
              <a:gd name="connsiteX73" fmla="*/ 1314939 w 2011130"/>
              <a:gd name="connsiteY73" fmla="*/ 727363 h 1922318"/>
              <a:gd name="connsiteX74" fmla="*/ 1339184 w 2011130"/>
              <a:gd name="connsiteY74" fmla="*/ 751609 h 1922318"/>
              <a:gd name="connsiteX75" fmla="*/ 1346111 w 2011130"/>
              <a:gd name="connsiteY75" fmla="*/ 762000 h 1922318"/>
              <a:gd name="connsiteX76" fmla="*/ 1359966 w 2011130"/>
              <a:gd name="connsiteY76" fmla="*/ 772391 h 1922318"/>
              <a:gd name="connsiteX77" fmla="*/ 1384211 w 2011130"/>
              <a:gd name="connsiteY77" fmla="*/ 800100 h 1922318"/>
              <a:gd name="connsiteX78" fmla="*/ 1401530 w 2011130"/>
              <a:gd name="connsiteY78" fmla="*/ 824345 h 1922318"/>
              <a:gd name="connsiteX79" fmla="*/ 1411921 w 2011130"/>
              <a:gd name="connsiteY79" fmla="*/ 831272 h 1922318"/>
              <a:gd name="connsiteX80" fmla="*/ 1432702 w 2011130"/>
              <a:gd name="connsiteY80" fmla="*/ 865909 h 1922318"/>
              <a:gd name="connsiteX81" fmla="*/ 1443093 w 2011130"/>
              <a:gd name="connsiteY81" fmla="*/ 872836 h 1922318"/>
              <a:gd name="connsiteX82" fmla="*/ 1456948 w 2011130"/>
              <a:gd name="connsiteY82" fmla="*/ 900545 h 1922318"/>
              <a:gd name="connsiteX83" fmla="*/ 1467339 w 2011130"/>
              <a:gd name="connsiteY83" fmla="*/ 910936 h 1922318"/>
              <a:gd name="connsiteX84" fmla="*/ 1484657 w 2011130"/>
              <a:gd name="connsiteY84" fmla="*/ 928254 h 1922318"/>
              <a:gd name="connsiteX85" fmla="*/ 1498511 w 2011130"/>
              <a:gd name="connsiteY85" fmla="*/ 949036 h 1922318"/>
              <a:gd name="connsiteX86" fmla="*/ 1508902 w 2011130"/>
              <a:gd name="connsiteY86" fmla="*/ 966354 h 1922318"/>
              <a:gd name="connsiteX87" fmla="*/ 1519293 w 2011130"/>
              <a:gd name="connsiteY87" fmla="*/ 976745 h 1922318"/>
              <a:gd name="connsiteX88" fmla="*/ 1526221 w 2011130"/>
              <a:gd name="connsiteY88" fmla="*/ 990600 h 1922318"/>
              <a:gd name="connsiteX89" fmla="*/ 1536611 w 2011130"/>
              <a:gd name="connsiteY89" fmla="*/ 1004454 h 1922318"/>
              <a:gd name="connsiteX90" fmla="*/ 1543539 w 2011130"/>
              <a:gd name="connsiteY90" fmla="*/ 1018309 h 1922318"/>
              <a:gd name="connsiteX91" fmla="*/ 1553930 w 2011130"/>
              <a:gd name="connsiteY91" fmla="*/ 1028700 h 1922318"/>
              <a:gd name="connsiteX92" fmla="*/ 1564321 w 2011130"/>
              <a:gd name="connsiteY92" fmla="*/ 1046018 h 1922318"/>
              <a:gd name="connsiteX93" fmla="*/ 1581639 w 2011130"/>
              <a:gd name="connsiteY93" fmla="*/ 1056409 h 1922318"/>
              <a:gd name="connsiteX94" fmla="*/ 1605884 w 2011130"/>
              <a:gd name="connsiteY94" fmla="*/ 1077191 h 1922318"/>
              <a:gd name="connsiteX95" fmla="*/ 1619739 w 2011130"/>
              <a:gd name="connsiteY95" fmla="*/ 1087581 h 1922318"/>
              <a:gd name="connsiteX96" fmla="*/ 1637057 w 2011130"/>
              <a:gd name="connsiteY96" fmla="*/ 1104900 h 1922318"/>
              <a:gd name="connsiteX97" fmla="*/ 1657839 w 2011130"/>
              <a:gd name="connsiteY97" fmla="*/ 1125681 h 1922318"/>
              <a:gd name="connsiteX98" fmla="*/ 1695939 w 2011130"/>
              <a:gd name="connsiteY98" fmla="*/ 1160318 h 1922318"/>
              <a:gd name="connsiteX99" fmla="*/ 1713257 w 2011130"/>
              <a:gd name="connsiteY99" fmla="*/ 1188027 h 1922318"/>
              <a:gd name="connsiteX100" fmla="*/ 1720184 w 2011130"/>
              <a:gd name="connsiteY100" fmla="*/ 1198418 h 1922318"/>
              <a:gd name="connsiteX101" fmla="*/ 1737502 w 2011130"/>
              <a:gd name="connsiteY101" fmla="*/ 1219200 h 1922318"/>
              <a:gd name="connsiteX102" fmla="*/ 1747893 w 2011130"/>
              <a:gd name="connsiteY102" fmla="*/ 1229591 h 1922318"/>
              <a:gd name="connsiteX103" fmla="*/ 1765211 w 2011130"/>
              <a:gd name="connsiteY103" fmla="*/ 1250372 h 1922318"/>
              <a:gd name="connsiteX104" fmla="*/ 1789457 w 2011130"/>
              <a:gd name="connsiteY104" fmla="*/ 1267691 h 1922318"/>
              <a:gd name="connsiteX105" fmla="*/ 1817166 w 2011130"/>
              <a:gd name="connsiteY105" fmla="*/ 1295400 h 1922318"/>
              <a:gd name="connsiteX106" fmla="*/ 1831021 w 2011130"/>
              <a:gd name="connsiteY106" fmla="*/ 1319645 h 1922318"/>
              <a:gd name="connsiteX107" fmla="*/ 1841411 w 2011130"/>
              <a:gd name="connsiteY107" fmla="*/ 1330036 h 1922318"/>
              <a:gd name="connsiteX108" fmla="*/ 1848339 w 2011130"/>
              <a:gd name="connsiteY108" fmla="*/ 1347354 h 1922318"/>
              <a:gd name="connsiteX109" fmla="*/ 1858730 w 2011130"/>
              <a:gd name="connsiteY109" fmla="*/ 1361209 h 1922318"/>
              <a:gd name="connsiteX110" fmla="*/ 1865657 w 2011130"/>
              <a:gd name="connsiteY110" fmla="*/ 1371600 h 1922318"/>
              <a:gd name="connsiteX111" fmla="*/ 1876048 w 2011130"/>
              <a:gd name="connsiteY111" fmla="*/ 1385454 h 1922318"/>
              <a:gd name="connsiteX112" fmla="*/ 1882975 w 2011130"/>
              <a:gd name="connsiteY112" fmla="*/ 1399309 h 1922318"/>
              <a:gd name="connsiteX113" fmla="*/ 1893366 w 2011130"/>
              <a:gd name="connsiteY113" fmla="*/ 1409700 h 1922318"/>
              <a:gd name="connsiteX114" fmla="*/ 1907221 w 2011130"/>
              <a:gd name="connsiteY114" fmla="*/ 1427018 h 1922318"/>
              <a:gd name="connsiteX115" fmla="*/ 1924539 w 2011130"/>
              <a:gd name="connsiteY115" fmla="*/ 1437409 h 1922318"/>
              <a:gd name="connsiteX116" fmla="*/ 1945321 w 2011130"/>
              <a:gd name="connsiteY116" fmla="*/ 1444336 h 1922318"/>
              <a:gd name="connsiteX117" fmla="*/ 1959175 w 2011130"/>
              <a:gd name="connsiteY117" fmla="*/ 1465118 h 1922318"/>
              <a:gd name="connsiteX118" fmla="*/ 1973030 w 2011130"/>
              <a:gd name="connsiteY118" fmla="*/ 1489363 h 1922318"/>
              <a:gd name="connsiteX119" fmla="*/ 1993811 w 2011130"/>
              <a:gd name="connsiteY119" fmla="*/ 1524000 h 1922318"/>
              <a:gd name="connsiteX120" fmla="*/ 1997275 w 2011130"/>
              <a:gd name="connsiteY120" fmla="*/ 1534391 h 1922318"/>
              <a:gd name="connsiteX121" fmla="*/ 2011130 w 2011130"/>
              <a:gd name="connsiteY121" fmla="*/ 1558636 h 1922318"/>
              <a:gd name="connsiteX122" fmla="*/ 2007666 w 2011130"/>
              <a:gd name="connsiteY122" fmla="*/ 1704109 h 1922318"/>
              <a:gd name="connsiteX123" fmla="*/ 2004202 w 2011130"/>
              <a:gd name="connsiteY123" fmla="*/ 1776845 h 1922318"/>
              <a:gd name="connsiteX124" fmla="*/ 1990348 w 2011130"/>
              <a:gd name="connsiteY124" fmla="*/ 1835727 h 1922318"/>
              <a:gd name="connsiteX125" fmla="*/ 1979957 w 2011130"/>
              <a:gd name="connsiteY125" fmla="*/ 1873827 h 1922318"/>
              <a:gd name="connsiteX126" fmla="*/ 1969566 w 2011130"/>
              <a:gd name="connsiteY126" fmla="*/ 1915391 h 1922318"/>
              <a:gd name="connsiteX127" fmla="*/ 1952248 w 2011130"/>
              <a:gd name="connsiteY127" fmla="*/ 1922318 h 1922318"/>
              <a:gd name="connsiteX128" fmla="*/ 1921075 w 2011130"/>
              <a:gd name="connsiteY128" fmla="*/ 1918854 h 1922318"/>
              <a:gd name="connsiteX129" fmla="*/ 1910684 w 2011130"/>
              <a:gd name="connsiteY129" fmla="*/ 1887681 h 1922318"/>
              <a:gd name="connsiteX130" fmla="*/ 1903757 w 2011130"/>
              <a:gd name="connsiteY130" fmla="*/ 1870363 h 1922318"/>
              <a:gd name="connsiteX131" fmla="*/ 1900293 w 2011130"/>
              <a:gd name="connsiteY131" fmla="*/ 1853045 h 1922318"/>
              <a:gd name="connsiteX132" fmla="*/ 1882975 w 2011130"/>
              <a:gd name="connsiteY132" fmla="*/ 1842654 h 1922318"/>
              <a:gd name="connsiteX133" fmla="*/ 1869121 w 2011130"/>
              <a:gd name="connsiteY133" fmla="*/ 1825336 h 1922318"/>
              <a:gd name="connsiteX134" fmla="*/ 1851802 w 2011130"/>
              <a:gd name="connsiteY134" fmla="*/ 1804554 h 1922318"/>
              <a:gd name="connsiteX135" fmla="*/ 1848339 w 2011130"/>
              <a:gd name="connsiteY135" fmla="*/ 1794163 h 1922318"/>
              <a:gd name="connsiteX136" fmla="*/ 1834484 w 2011130"/>
              <a:gd name="connsiteY136" fmla="*/ 1762991 h 1922318"/>
              <a:gd name="connsiteX137" fmla="*/ 1820630 w 2011130"/>
              <a:gd name="connsiteY137" fmla="*/ 1728354 h 1922318"/>
              <a:gd name="connsiteX138" fmla="*/ 1810239 w 2011130"/>
              <a:gd name="connsiteY138" fmla="*/ 1721427 h 1922318"/>
              <a:gd name="connsiteX139" fmla="*/ 1789457 w 2011130"/>
              <a:gd name="connsiteY139" fmla="*/ 1697181 h 1922318"/>
              <a:gd name="connsiteX140" fmla="*/ 1782530 w 2011130"/>
              <a:gd name="connsiteY140" fmla="*/ 1686791 h 1922318"/>
              <a:gd name="connsiteX141" fmla="*/ 1772139 w 2011130"/>
              <a:gd name="connsiteY141" fmla="*/ 1672936 h 1922318"/>
              <a:gd name="connsiteX142" fmla="*/ 1758284 w 2011130"/>
              <a:gd name="connsiteY142" fmla="*/ 1662545 h 1922318"/>
              <a:gd name="connsiteX143" fmla="*/ 1740966 w 2011130"/>
              <a:gd name="connsiteY143" fmla="*/ 1631372 h 1922318"/>
              <a:gd name="connsiteX144" fmla="*/ 1709793 w 2011130"/>
              <a:gd name="connsiteY144" fmla="*/ 1603663 h 1922318"/>
              <a:gd name="connsiteX145" fmla="*/ 1702866 w 2011130"/>
              <a:gd name="connsiteY145" fmla="*/ 1593272 h 1922318"/>
              <a:gd name="connsiteX146" fmla="*/ 1692475 w 2011130"/>
              <a:gd name="connsiteY146" fmla="*/ 1575954 h 1922318"/>
              <a:gd name="connsiteX147" fmla="*/ 1682084 w 2011130"/>
              <a:gd name="connsiteY147" fmla="*/ 1569027 h 1922318"/>
              <a:gd name="connsiteX148" fmla="*/ 1664766 w 2011130"/>
              <a:gd name="connsiteY148" fmla="*/ 1551709 h 1922318"/>
              <a:gd name="connsiteX149" fmla="*/ 1657839 w 2011130"/>
              <a:gd name="connsiteY149" fmla="*/ 1541318 h 1922318"/>
              <a:gd name="connsiteX150" fmla="*/ 1647448 w 2011130"/>
              <a:gd name="connsiteY150" fmla="*/ 1537854 h 1922318"/>
              <a:gd name="connsiteX151" fmla="*/ 1630130 w 2011130"/>
              <a:gd name="connsiteY151" fmla="*/ 1527463 h 1922318"/>
              <a:gd name="connsiteX152" fmla="*/ 1619739 w 2011130"/>
              <a:gd name="connsiteY152" fmla="*/ 1524000 h 1922318"/>
              <a:gd name="connsiteX153" fmla="*/ 1602421 w 2011130"/>
              <a:gd name="connsiteY153" fmla="*/ 1517072 h 1922318"/>
              <a:gd name="connsiteX154" fmla="*/ 1578175 w 2011130"/>
              <a:gd name="connsiteY154" fmla="*/ 1503218 h 1922318"/>
              <a:gd name="connsiteX155" fmla="*/ 1553930 w 2011130"/>
              <a:gd name="connsiteY155" fmla="*/ 1492827 h 1922318"/>
              <a:gd name="connsiteX156" fmla="*/ 1536611 w 2011130"/>
              <a:gd name="connsiteY156" fmla="*/ 1472045 h 1922318"/>
              <a:gd name="connsiteX157" fmla="*/ 1512366 w 2011130"/>
              <a:gd name="connsiteY157" fmla="*/ 1458191 h 1922318"/>
              <a:gd name="connsiteX158" fmla="*/ 1477730 w 2011130"/>
              <a:gd name="connsiteY158" fmla="*/ 1427018 h 1922318"/>
              <a:gd name="connsiteX159" fmla="*/ 1460411 w 2011130"/>
              <a:gd name="connsiteY159" fmla="*/ 1413163 h 1922318"/>
              <a:gd name="connsiteX160" fmla="*/ 1432702 w 2011130"/>
              <a:gd name="connsiteY160" fmla="*/ 1406236 h 1922318"/>
              <a:gd name="connsiteX161" fmla="*/ 1411921 w 2011130"/>
              <a:gd name="connsiteY161" fmla="*/ 1392381 h 1922318"/>
              <a:gd name="connsiteX162" fmla="*/ 1387675 w 2011130"/>
              <a:gd name="connsiteY162" fmla="*/ 1381991 h 1922318"/>
              <a:gd name="connsiteX163" fmla="*/ 1377284 w 2011130"/>
              <a:gd name="connsiteY163" fmla="*/ 1378527 h 1922318"/>
              <a:gd name="connsiteX164" fmla="*/ 1366893 w 2011130"/>
              <a:gd name="connsiteY164" fmla="*/ 1371600 h 1922318"/>
              <a:gd name="connsiteX165" fmla="*/ 1332257 w 2011130"/>
              <a:gd name="connsiteY165" fmla="*/ 1364672 h 1922318"/>
              <a:gd name="connsiteX166" fmla="*/ 1280302 w 2011130"/>
              <a:gd name="connsiteY166" fmla="*/ 1343891 h 1922318"/>
              <a:gd name="connsiteX167" fmla="*/ 1252593 w 2011130"/>
              <a:gd name="connsiteY167" fmla="*/ 1326572 h 1922318"/>
              <a:gd name="connsiteX168" fmla="*/ 1217957 w 2011130"/>
              <a:gd name="connsiteY168" fmla="*/ 1309254 h 1922318"/>
              <a:gd name="connsiteX169" fmla="*/ 1197175 w 2011130"/>
              <a:gd name="connsiteY169" fmla="*/ 1298863 h 1922318"/>
              <a:gd name="connsiteX170" fmla="*/ 1166002 w 2011130"/>
              <a:gd name="connsiteY170" fmla="*/ 1288472 h 1922318"/>
              <a:gd name="connsiteX171" fmla="*/ 1134830 w 2011130"/>
              <a:gd name="connsiteY171" fmla="*/ 1271154 h 1922318"/>
              <a:gd name="connsiteX172" fmla="*/ 1017066 w 2011130"/>
              <a:gd name="connsiteY172" fmla="*/ 1260763 h 1922318"/>
              <a:gd name="connsiteX173" fmla="*/ 958184 w 2011130"/>
              <a:gd name="connsiteY173" fmla="*/ 1253836 h 1922318"/>
              <a:gd name="connsiteX174" fmla="*/ 944330 w 2011130"/>
              <a:gd name="connsiteY174" fmla="*/ 1246909 h 1922318"/>
              <a:gd name="connsiteX175" fmla="*/ 913157 w 2011130"/>
              <a:gd name="connsiteY175" fmla="*/ 1239981 h 1922318"/>
              <a:gd name="connsiteX176" fmla="*/ 899302 w 2011130"/>
              <a:gd name="connsiteY176" fmla="*/ 1236518 h 1922318"/>
              <a:gd name="connsiteX177" fmla="*/ 733048 w 2011130"/>
              <a:gd name="connsiteY177" fmla="*/ 1239981 h 1922318"/>
              <a:gd name="connsiteX178" fmla="*/ 708802 w 2011130"/>
              <a:gd name="connsiteY178" fmla="*/ 1243445 h 1922318"/>
              <a:gd name="connsiteX179" fmla="*/ 691484 w 2011130"/>
              <a:gd name="connsiteY179" fmla="*/ 1250372 h 1922318"/>
              <a:gd name="connsiteX180" fmla="*/ 681093 w 2011130"/>
              <a:gd name="connsiteY180" fmla="*/ 1253836 h 1922318"/>
              <a:gd name="connsiteX181" fmla="*/ 656848 w 2011130"/>
              <a:gd name="connsiteY181" fmla="*/ 1260763 h 1922318"/>
              <a:gd name="connsiteX182" fmla="*/ 629139 w 2011130"/>
              <a:gd name="connsiteY182" fmla="*/ 1274618 h 1922318"/>
              <a:gd name="connsiteX183" fmla="*/ 587575 w 2011130"/>
              <a:gd name="connsiteY183" fmla="*/ 1285009 h 1922318"/>
              <a:gd name="connsiteX184" fmla="*/ 570257 w 2011130"/>
              <a:gd name="connsiteY184" fmla="*/ 1291936 h 1922318"/>
              <a:gd name="connsiteX185" fmla="*/ 542548 w 2011130"/>
              <a:gd name="connsiteY185" fmla="*/ 1309254 h 1922318"/>
              <a:gd name="connsiteX186" fmla="*/ 532157 w 2011130"/>
              <a:gd name="connsiteY186" fmla="*/ 1312718 h 1922318"/>
              <a:gd name="connsiteX187" fmla="*/ 507911 w 2011130"/>
              <a:gd name="connsiteY187" fmla="*/ 1326572 h 1922318"/>
              <a:gd name="connsiteX188" fmla="*/ 500984 w 2011130"/>
              <a:gd name="connsiteY188" fmla="*/ 1333500 h 1922318"/>
              <a:gd name="connsiteX189" fmla="*/ 459421 w 2011130"/>
              <a:gd name="connsiteY189" fmla="*/ 1361209 h 1922318"/>
              <a:gd name="connsiteX190" fmla="*/ 442102 w 2011130"/>
              <a:gd name="connsiteY190" fmla="*/ 1364672 h 1922318"/>
              <a:gd name="connsiteX191" fmla="*/ 421321 w 2011130"/>
              <a:gd name="connsiteY191" fmla="*/ 1375063 h 1922318"/>
              <a:gd name="connsiteX192" fmla="*/ 390148 w 2011130"/>
              <a:gd name="connsiteY192" fmla="*/ 1385454 h 1922318"/>
              <a:gd name="connsiteX193" fmla="*/ 372830 w 2011130"/>
              <a:gd name="connsiteY193" fmla="*/ 1395845 h 1922318"/>
              <a:gd name="connsiteX194" fmla="*/ 341657 w 2011130"/>
              <a:gd name="connsiteY194" fmla="*/ 1413163 h 1922318"/>
              <a:gd name="connsiteX195" fmla="*/ 320875 w 2011130"/>
              <a:gd name="connsiteY195" fmla="*/ 1437409 h 1922318"/>
              <a:gd name="connsiteX196" fmla="*/ 303557 w 2011130"/>
              <a:gd name="connsiteY196" fmla="*/ 1444336 h 1922318"/>
              <a:gd name="connsiteX197" fmla="*/ 275848 w 2011130"/>
              <a:gd name="connsiteY197" fmla="*/ 1461654 h 1922318"/>
              <a:gd name="connsiteX198" fmla="*/ 244675 w 2011130"/>
              <a:gd name="connsiteY198" fmla="*/ 1478972 h 1922318"/>
              <a:gd name="connsiteX199" fmla="*/ 203111 w 2011130"/>
              <a:gd name="connsiteY199" fmla="*/ 1492827 h 1922318"/>
              <a:gd name="connsiteX200" fmla="*/ 178866 w 2011130"/>
              <a:gd name="connsiteY200" fmla="*/ 1506681 h 1922318"/>
              <a:gd name="connsiteX201" fmla="*/ 158084 w 2011130"/>
              <a:gd name="connsiteY201" fmla="*/ 1520536 h 1922318"/>
              <a:gd name="connsiteX202" fmla="*/ 119984 w 2011130"/>
              <a:gd name="connsiteY202" fmla="*/ 1527463 h 1922318"/>
              <a:gd name="connsiteX203" fmla="*/ 95739 w 2011130"/>
              <a:gd name="connsiteY203" fmla="*/ 1527463 h 1922318"/>
              <a:gd name="connsiteX204" fmla="*/ 88811 w 2011130"/>
              <a:gd name="connsiteY204" fmla="*/ 1513609 h 1922318"/>
              <a:gd name="connsiteX205" fmla="*/ 85348 w 2011130"/>
              <a:gd name="connsiteY205" fmla="*/ 1499754 h 1922318"/>
              <a:gd name="connsiteX206" fmla="*/ 81884 w 2011130"/>
              <a:gd name="connsiteY206" fmla="*/ 1478972 h 1922318"/>
              <a:gd name="connsiteX207" fmla="*/ 74957 w 2011130"/>
              <a:gd name="connsiteY207" fmla="*/ 1458191 h 1922318"/>
              <a:gd name="connsiteX208" fmla="*/ 61102 w 2011130"/>
              <a:gd name="connsiteY208" fmla="*/ 1447800 h 1922318"/>
              <a:gd name="connsiteX209" fmla="*/ 50711 w 2011130"/>
              <a:gd name="connsiteY209" fmla="*/ 1409700 h 1922318"/>
              <a:gd name="connsiteX210" fmla="*/ 47248 w 2011130"/>
              <a:gd name="connsiteY210" fmla="*/ 1392381 h 1922318"/>
              <a:gd name="connsiteX211" fmla="*/ 40321 w 2011130"/>
              <a:gd name="connsiteY211" fmla="*/ 1378527 h 1922318"/>
              <a:gd name="connsiteX212" fmla="*/ 29930 w 2011130"/>
              <a:gd name="connsiteY212" fmla="*/ 1350818 h 1922318"/>
              <a:gd name="connsiteX213" fmla="*/ 23002 w 2011130"/>
              <a:gd name="connsiteY213" fmla="*/ 1243445 h 1922318"/>
              <a:gd name="connsiteX214" fmla="*/ 33393 w 2011130"/>
              <a:gd name="connsiteY214" fmla="*/ 1191491 h 1922318"/>
              <a:gd name="connsiteX215" fmla="*/ 50711 w 2011130"/>
              <a:gd name="connsiteY215" fmla="*/ 1163781 h 1922318"/>
              <a:gd name="connsiteX216" fmla="*/ 57639 w 2011130"/>
              <a:gd name="connsiteY216" fmla="*/ 1146463 h 1922318"/>
              <a:gd name="connsiteX217" fmla="*/ 71493 w 2011130"/>
              <a:gd name="connsiteY217" fmla="*/ 1115291 h 1922318"/>
              <a:gd name="connsiteX218" fmla="*/ 81884 w 2011130"/>
              <a:gd name="connsiteY218" fmla="*/ 1091045 h 1922318"/>
              <a:gd name="connsiteX219" fmla="*/ 92275 w 2011130"/>
              <a:gd name="connsiteY219" fmla="*/ 1073727 h 1922318"/>
              <a:gd name="connsiteX220" fmla="*/ 106130 w 2011130"/>
              <a:gd name="connsiteY220" fmla="*/ 1046018 h 1922318"/>
              <a:gd name="connsiteX221" fmla="*/ 109593 w 2011130"/>
              <a:gd name="connsiteY221" fmla="*/ 1035627 h 1922318"/>
              <a:gd name="connsiteX222" fmla="*/ 116521 w 2011130"/>
              <a:gd name="connsiteY222" fmla="*/ 1025236 h 1922318"/>
              <a:gd name="connsiteX223" fmla="*/ 119984 w 2011130"/>
              <a:gd name="connsiteY223" fmla="*/ 1011381 h 1922318"/>
              <a:gd name="connsiteX224" fmla="*/ 133839 w 2011130"/>
              <a:gd name="connsiteY224" fmla="*/ 990600 h 1922318"/>
              <a:gd name="connsiteX225" fmla="*/ 154621 w 2011130"/>
              <a:gd name="connsiteY225" fmla="*/ 962891 h 1922318"/>
              <a:gd name="connsiteX226" fmla="*/ 161548 w 2011130"/>
              <a:gd name="connsiteY226" fmla="*/ 945572 h 1922318"/>
              <a:gd name="connsiteX227" fmla="*/ 168475 w 2011130"/>
              <a:gd name="connsiteY227" fmla="*/ 800100 h 1922318"/>
              <a:gd name="connsiteX228" fmla="*/ 165011 w 2011130"/>
              <a:gd name="connsiteY228" fmla="*/ 730827 h 1922318"/>
              <a:gd name="connsiteX229" fmla="*/ 147693 w 2011130"/>
              <a:gd name="connsiteY229" fmla="*/ 689263 h 1922318"/>
              <a:gd name="connsiteX230" fmla="*/ 151157 w 2011130"/>
              <a:gd name="connsiteY230" fmla="*/ 647700 h 1922318"/>
              <a:gd name="connsiteX231" fmla="*/ 178866 w 2011130"/>
              <a:gd name="connsiteY231" fmla="*/ 619991 h 1922318"/>
              <a:gd name="connsiteX232" fmla="*/ 196184 w 2011130"/>
              <a:gd name="connsiteY232" fmla="*/ 613063 h 1922318"/>
              <a:gd name="connsiteX233" fmla="*/ 223893 w 2011130"/>
              <a:gd name="connsiteY233" fmla="*/ 609600 h 1922318"/>
              <a:gd name="connsiteX234" fmla="*/ 241211 w 2011130"/>
              <a:gd name="connsiteY234" fmla="*/ 606136 h 1922318"/>
              <a:gd name="connsiteX235" fmla="*/ 272384 w 2011130"/>
              <a:gd name="connsiteY235" fmla="*/ 602672 h 1922318"/>
              <a:gd name="connsiteX236" fmla="*/ 300093 w 2011130"/>
              <a:gd name="connsiteY236" fmla="*/ 595745 h 1922318"/>
              <a:gd name="connsiteX237" fmla="*/ 307021 w 2011130"/>
              <a:gd name="connsiteY237" fmla="*/ 588818 h 1922318"/>
              <a:gd name="connsiteX238" fmla="*/ 317411 w 2011130"/>
              <a:gd name="connsiteY238" fmla="*/ 581891 h 1922318"/>
              <a:gd name="connsiteX239" fmla="*/ 362439 w 2011130"/>
              <a:gd name="connsiteY239" fmla="*/ 543791 h 1922318"/>
              <a:gd name="connsiteX240" fmla="*/ 383221 w 2011130"/>
              <a:gd name="connsiteY240" fmla="*/ 529936 h 1922318"/>
              <a:gd name="connsiteX241" fmla="*/ 393611 w 2011130"/>
              <a:gd name="connsiteY241" fmla="*/ 526472 h 1922318"/>
              <a:gd name="connsiteX242" fmla="*/ 421321 w 2011130"/>
              <a:gd name="connsiteY242" fmla="*/ 512618 h 1922318"/>
              <a:gd name="connsiteX243" fmla="*/ 421321 w 2011130"/>
              <a:gd name="connsiteY243" fmla="*/ 467591 h 1922318"/>
              <a:gd name="connsiteX244" fmla="*/ 410930 w 2011130"/>
              <a:gd name="connsiteY244" fmla="*/ 464127 h 1922318"/>
              <a:gd name="connsiteX245" fmla="*/ 307021 w 2011130"/>
              <a:gd name="connsiteY245" fmla="*/ 457200 h 1922318"/>
              <a:gd name="connsiteX246" fmla="*/ 286239 w 2011130"/>
              <a:gd name="connsiteY246" fmla="*/ 453736 h 1922318"/>
              <a:gd name="connsiteX247" fmla="*/ 223893 w 2011130"/>
              <a:gd name="connsiteY247" fmla="*/ 432954 h 1922318"/>
              <a:gd name="connsiteX248" fmla="*/ 182330 w 2011130"/>
              <a:gd name="connsiteY248" fmla="*/ 415636 h 1922318"/>
              <a:gd name="connsiteX249" fmla="*/ 161548 w 2011130"/>
              <a:gd name="connsiteY249" fmla="*/ 408709 h 1922318"/>
              <a:gd name="connsiteX250" fmla="*/ 144230 w 2011130"/>
              <a:gd name="connsiteY250" fmla="*/ 401781 h 1922318"/>
              <a:gd name="connsiteX251" fmla="*/ 116521 w 2011130"/>
              <a:gd name="connsiteY251" fmla="*/ 398318 h 1922318"/>
              <a:gd name="connsiteX252" fmla="*/ 88811 w 2011130"/>
              <a:gd name="connsiteY252" fmla="*/ 391391 h 1922318"/>
              <a:gd name="connsiteX253" fmla="*/ 61102 w 2011130"/>
              <a:gd name="connsiteY253" fmla="*/ 381000 h 1922318"/>
              <a:gd name="connsiteX254" fmla="*/ 36857 w 2011130"/>
              <a:gd name="connsiteY254" fmla="*/ 363681 h 1922318"/>
              <a:gd name="connsiteX255" fmla="*/ 19539 w 2011130"/>
              <a:gd name="connsiteY255" fmla="*/ 349827 h 1922318"/>
              <a:gd name="connsiteX256" fmla="*/ 12611 w 2011130"/>
              <a:gd name="connsiteY256" fmla="*/ 335972 h 1922318"/>
              <a:gd name="connsiteX257" fmla="*/ 2221 w 2011130"/>
              <a:gd name="connsiteY257" fmla="*/ 322118 h 1922318"/>
              <a:gd name="connsiteX258" fmla="*/ 12611 w 2011130"/>
              <a:gd name="connsiteY258" fmla="*/ 259772 h 1922318"/>
              <a:gd name="connsiteX259" fmla="*/ 23002 w 2011130"/>
              <a:gd name="connsiteY259" fmla="*/ 221672 h 1922318"/>
              <a:gd name="connsiteX260" fmla="*/ 29930 w 2011130"/>
              <a:gd name="connsiteY260" fmla="*/ 145472 h 1922318"/>
              <a:gd name="connsiteX261" fmla="*/ 23002 w 2011130"/>
              <a:gd name="connsiteY261" fmla="*/ 117763 h 1922318"/>
              <a:gd name="connsiteX262" fmla="*/ 19539 w 2011130"/>
              <a:gd name="connsiteY262" fmla="*/ 96981 h 1922318"/>
              <a:gd name="connsiteX263" fmla="*/ 16075 w 2011130"/>
              <a:gd name="connsiteY263" fmla="*/ 79663 h 1922318"/>
              <a:gd name="connsiteX264" fmla="*/ 5684 w 2011130"/>
              <a:gd name="connsiteY264" fmla="*/ 51954 h 1922318"/>
              <a:gd name="connsiteX265" fmla="*/ 2221 w 2011130"/>
              <a:gd name="connsiteY265" fmla="*/ 10391 h 1922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</a:cxnLst>
            <a:rect l="l" t="t" r="r" b="b"/>
            <a:pathLst>
              <a:path w="2011130" h="1922318">
                <a:moveTo>
                  <a:pt x="2221" y="10391"/>
                </a:moveTo>
                <a:cubicBezTo>
                  <a:pt x="4530" y="2887"/>
                  <a:pt x="13732" y="7895"/>
                  <a:pt x="19539" y="6927"/>
                </a:cubicBezTo>
                <a:cubicBezTo>
                  <a:pt x="27592" y="5585"/>
                  <a:pt x="35779" y="5064"/>
                  <a:pt x="43784" y="3463"/>
                </a:cubicBezTo>
                <a:cubicBezTo>
                  <a:pt x="47364" y="2747"/>
                  <a:pt x="50711" y="1154"/>
                  <a:pt x="54175" y="0"/>
                </a:cubicBezTo>
                <a:cubicBezTo>
                  <a:pt x="65720" y="6927"/>
                  <a:pt x="78040" y="12703"/>
                  <a:pt x="88811" y="20781"/>
                </a:cubicBezTo>
                <a:cubicBezTo>
                  <a:pt x="93429" y="24245"/>
                  <a:pt x="97654" y="28308"/>
                  <a:pt x="102666" y="31172"/>
                </a:cubicBezTo>
                <a:cubicBezTo>
                  <a:pt x="105836" y="32983"/>
                  <a:pt x="109791" y="33003"/>
                  <a:pt x="113057" y="34636"/>
                </a:cubicBezTo>
                <a:cubicBezTo>
                  <a:pt x="116780" y="36498"/>
                  <a:pt x="119984" y="39254"/>
                  <a:pt x="123448" y="41563"/>
                </a:cubicBezTo>
                <a:cubicBezTo>
                  <a:pt x="124602" y="45027"/>
                  <a:pt x="124789" y="48983"/>
                  <a:pt x="126911" y="51954"/>
                </a:cubicBezTo>
                <a:cubicBezTo>
                  <a:pt x="130707" y="57269"/>
                  <a:pt x="140766" y="65809"/>
                  <a:pt x="140766" y="65809"/>
                </a:cubicBezTo>
                <a:cubicBezTo>
                  <a:pt x="153702" y="59341"/>
                  <a:pt x="163920" y="51954"/>
                  <a:pt x="178866" y="51954"/>
                </a:cubicBezTo>
                <a:cubicBezTo>
                  <a:pt x="184753" y="51954"/>
                  <a:pt x="190411" y="54263"/>
                  <a:pt x="196184" y="55418"/>
                </a:cubicBezTo>
                <a:cubicBezTo>
                  <a:pt x="203299" y="76761"/>
                  <a:pt x="193529" y="55615"/>
                  <a:pt x="213502" y="72736"/>
                </a:cubicBezTo>
                <a:cubicBezTo>
                  <a:pt x="237520" y="93323"/>
                  <a:pt x="211184" y="82355"/>
                  <a:pt x="234284" y="90054"/>
                </a:cubicBezTo>
                <a:cubicBezTo>
                  <a:pt x="242508" y="95537"/>
                  <a:pt x="251011" y="100927"/>
                  <a:pt x="258530" y="107372"/>
                </a:cubicBezTo>
                <a:cubicBezTo>
                  <a:pt x="262249" y="110560"/>
                  <a:pt x="265158" y="114627"/>
                  <a:pt x="268921" y="117763"/>
                </a:cubicBezTo>
                <a:cubicBezTo>
                  <a:pt x="277875" y="125226"/>
                  <a:pt x="279285" y="124682"/>
                  <a:pt x="289702" y="128154"/>
                </a:cubicBezTo>
                <a:cubicBezTo>
                  <a:pt x="292011" y="131618"/>
                  <a:pt x="293379" y="135944"/>
                  <a:pt x="296630" y="138545"/>
                </a:cubicBezTo>
                <a:cubicBezTo>
                  <a:pt x="299481" y="140826"/>
                  <a:pt x="303755" y="140376"/>
                  <a:pt x="307021" y="142009"/>
                </a:cubicBezTo>
                <a:cubicBezTo>
                  <a:pt x="310744" y="143871"/>
                  <a:pt x="314161" y="146336"/>
                  <a:pt x="317411" y="148936"/>
                </a:cubicBezTo>
                <a:cubicBezTo>
                  <a:pt x="319961" y="150976"/>
                  <a:pt x="322299" y="153313"/>
                  <a:pt x="324339" y="155863"/>
                </a:cubicBezTo>
                <a:cubicBezTo>
                  <a:pt x="326940" y="159114"/>
                  <a:pt x="328105" y="163545"/>
                  <a:pt x="331266" y="166254"/>
                </a:cubicBezTo>
                <a:cubicBezTo>
                  <a:pt x="337357" y="171475"/>
                  <a:pt x="354570" y="179638"/>
                  <a:pt x="362439" y="183572"/>
                </a:cubicBezTo>
                <a:cubicBezTo>
                  <a:pt x="364748" y="185881"/>
                  <a:pt x="366566" y="188820"/>
                  <a:pt x="369366" y="190500"/>
                </a:cubicBezTo>
                <a:cubicBezTo>
                  <a:pt x="378221" y="195813"/>
                  <a:pt x="397075" y="204354"/>
                  <a:pt x="397075" y="204354"/>
                </a:cubicBezTo>
                <a:cubicBezTo>
                  <a:pt x="400539" y="208972"/>
                  <a:pt x="403031" y="214513"/>
                  <a:pt x="407466" y="218209"/>
                </a:cubicBezTo>
                <a:cubicBezTo>
                  <a:pt x="410271" y="220546"/>
                  <a:pt x="414591" y="220039"/>
                  <a:pt x="417857" y="221672"/>
                </a:cubicBezTo>
                <a:cubicBezTo>
                  <a:pt x="421580" y="223534"/>
                  <a:pt x="424593" y="226607"/>
                  <a:pt x="428248" y="228600"/>
                </a:cubicBezTo>
                <a:cubicBezTo>
                  <a:pt x="437314" y="233545"/>
                  <a:pt x="447696" y="236258"/>
                  <a:pt x="455957" y="242454"/>
                </a:cubicBezTo>
                <a:cubicBezTo>
                  <a:pt x="474521" y="256378"/>
                  <a:pt x="464151" y="251713"/>
                  <a:pt x="487130" y="256309"/>
                </a:cubicBezTo>
                <a:cubicBezTo>
                  <a:pt x="495212" y="260927"/>
                  <a:pt x="503750" y="264825"/>
                  <a:pt x="511375" y="270163"/>
                </a:cubicBezTo>
                <a:cubicBezTo>
                  <a:pt x="515388" y="272972"/>
                  <a:pt x="517484" y="278175"/>
                  <a:pt x="521766" y="280554"/>
                </a:cubicBezTo>
                <a:cubicBezTo>
                  <a:pt x="528149" y="284100"/>
                  <a:pt x="535621" y="285172"/>
                  <a:pt x="542548" y="287481"/>
                </a:cubicBezTo>
                <a:cubicBezTo>
                  <a:pt x="558190" y="303125"/>
                  <a:pt x="538066" y="285560"/>
                  <a:pt x="566793" y="297872"/>
                </a:cubicBezTo>
                <a:cubicBezTo>
                  <a:pt x="569795" y="299158"/>
                  <a:pt x="571063" y="302902"/>
                  <a:pt x="573721" y="304800"/>
                </a:cubicBezTo>
                <a:cubicBezTo>
                  <a:pt x="579199" y="308713"/>
                  <a:pt x="585359" y="311577"/>
                  <a:pt x="591039" y="315191"/>
                </a:cubicBezTo>
                <a:cubicBezTo>
                  <a:pt x="598063" y="319661"/>
                  <a:pt x="611821" y="329045"/>
                  <a:pt x="611821" y="329045"/>
                </a:cubicBezTo>
                <a:cubicBezTo>
                  <a:pt x="614130" y="332509"/>
                  <a:pt x="616083" y="336238"/>
                  <a:pt x="618748" y="339436"/>
                </a:cubicBezTo>
                <a:cubicBezTo>
                  <a:pt x="621884" y="343199"/>
                  <a:pt x="626200" y="345908"/>
                  <a:pt x="629139" y="349827"/>
                </a:cubicBezTo>
                <a:cubicBezTo>
                  <a:pt x="645498" y="371639"/>
                  <a:pt x="630925" y="364277"/>
                  <a:pt x="649921" y="370609"/>
                </a:cubicBezTo>
                <a:cubicBezTo>
                  <a:pt x="652230" y="375227"/>
                  <a:pt x="653197" y="380812"/>
                  <a:pt x="656848" y="384463"/>
                </a:cubicBezTo>
                <a:cubicBezTo>
                  <a:pt x="659430" y="387045"/>
                  <a:pt x="663973" y="386294"/>
                  <a:pt x="667239" y="387927"/>
                </a:cubicBezTo>
                <a:cubicBezTo>
                  <a:pt x="670962" y="389789"/>
                  <a:pt x="673976" y="392861"/>
                  <a:pt x="677630" y="394854"/>
                </a:cubicBezTo>
                <a:cubicBezTo>
                  <a:pt x="686696" y="399799"/>
                  <a:pt x="696103" y="404091"/>
                  <a:pt x="705339" y="408709"/>
                </a:cubicBezTo>
                <a:cubicBezTo>
                  <a:pt x="709957" y="411018"/>
                  <a:pt x="714897" y="412772"/>
                  <a:pt x="719193" y="415636"/>
                </a:cubicBezTo>
                <a:lnTo>
                  <a:pt x="729584" y="422563"/>
                </a:lnTo>
                <a:cubicBezTo>
                  <a:pt x="736511" y="420254"/>
                  <a:pt x="743345" y="417642"/>
                  <a:pt x="750366" y="415636"/>
                </a:cubicBezTo>
                <a:cubicBezTo>
                  <a:pt x="759520" y="413021"/>
                  <a:pt x="778075" y="408709"/>
                  <a:pt x="778075" y="408709"/>
                </a:cubicBezTo>
                <a:cubicBezTo>
                  <a:pt x="787311" y="409863"/>
                  <a:pt x="796584" y="410757"/>
                  <a:pt x="805784" y="412172"/>
                </a:cubicBezTo>
                <a:cubicBezTo>
                  <a:pt x="811603" y="413067"/>
                  <a:pt x="817251" y="414986"/>
                  <a:pt x="823102" y="415636"/>
                </a:cubicBezTo>
                <a:cubicBezTo>
                  <a:pt x="838064" y="417299"/>
                  <a:pt x="853121" y="417945"/>
                  <a:pt x="868130" y="419100"/>
                </a:cubicBezTo>
                <a:cubicBezTo>
                  <a:pt x="902652" y="427730"/>
                  <a:pt x="886448" y="424462"/>
                  <a:pt x="916621" y="429491"/>
                </a:cubicBezTo>
                <a:cubicBezTo>
                  <a:pt x="936088" y="426710"/>
                  <a:pt x="942904" y="423243"/>
                  <a:pt x="961648" y="429491"/>
                </a:cubicBezTo>
                <a:cubicBezTo>
                  <a:pt x="965597" y="430807"/>
                  <a:pt x="968316" y="434557"/>
                  <a:pt x="972039" y="436418"/>
                </a:cubicBezTo>
                <a:cubicBezTo>
                  <a:pt x="987117" y="443957"/>
                  <a:pt x="979463" y="434793"/>
                  <a:pt x="996284" y="446809"/>
                </a:cubicBezTo>
                <a:cubicBezTo>
                  <a:pt x="1000270" y="449656"/>
                  <a:pt x="1002216" y="455173"/>
                  <a:pt x="1006675" y="457200"/>
                </a:cubicBezTo>
                <a:cubicBezTo>
                  <a:pt x="1016666" y="461741"/>
                  <a:pt x="1043089" y="465578"/>
                  <a:pt x="1055166" y="467591"/>
                </a:cubicBezTo>
                <a:cubicBezTo>
                  <a:pt x="1058630" y="469900"/>
                  <a:pt x="1061918" y="472496"/>
                  <a:pt x="1065557" y="474518"/>
                </a:cubicBezTo>
                <a:cubicBezTo>
                  <a:pt x="1072327" y="478279"/>
                  <a:pt x="1079895" y="480613"/>
                  <a:pt x="1086339" y="484909"/>
                </a:cubicBezTo>
                <a:cubicBezTo>
                  <a:pt x="1093842" y="489911"/>
                  <a:pt x="1100003" y="496691"/>
                  <a:pt x="1107121" y="502227"/>
                </a:cubicBezTo>
                <a:cubicBezTo>
                  <a:pt x="1110407" y="504783"/>
                  <a:pt x="1114261" y="506554"/>
                  <a:pt x="1117511" y="509154"/>
                </a:cubicBezTo>
                <a:cubicBezTo>
                  <a:pt x="1120061" y="511194"/>
                  <a:pt x="1121722" y="514270"/>
                  <a:pt x="1124439" y="516081"/>
                </a:cubicBezTo>
                <a:cubicBezTo>
                  <a:pt x="1128735" y="518945"/>
                  <a:pt x="1133997" y="520145"/>
                  <a:pt x="1138293" y="523009"/>
                </a:cubicBezTo>
                <a:cubicBezTo>
                  <a:pt x="1147899" y="529413"/>
                  <a:pt x="1166002" y="543791"/>
                  <a:pt x="1166002" y="543791"/>
                </a:cubicBezTo>
                <a:cubicBezTo>
                  <a:pt x="1180979" y="573741"/>
                  <a:pt x="1161950" y="540314"/>
                  <a:pt x="1193711" y="574963"/>
                </a:cubicBezTo>
                <a:cubicBezTo>
                  <a:pt x="1233129" y="617965"/>
                  <a:pt x="1192191" y="585079"/>
                  <a:pt x="1224884" y="609600"/>
                </a:cubicBezTo>
                <a:cubicBezTo>
                  <a:pt x="1226039" y="613064"/>
                  <a:pt x="1226011" y="617186"/>
                  <a:pt x="1228348" y="619991"/>
                </a:cubicBezTo>
                <a:cubicBezTo>
                  <a:pt x="1232043" y="624425"/>
                  <a:pt x="1237767" y="626686"/>
                  <a:pt x="1242202" y="630381"/>
                </a:cubicBezTo>
                <a:cubicBezTo>
                  <a:pt x="1244711" y="632472"/>
                  <a:pt x="1247090" y="634759"/>
                  <a:pt x="1249130" y="637309"/>
                </a:cubicBezTo>
                <a:cubicBezTo>
                  <a:pt x="1251730" y="640560"/>
                  <a:pt x="1253559" y="644370"/>
                  <a:pt x="1256057" y="647700"/>
                </a:cubicBezTo>
                <a:cubicBezTo>
                  <a:pt x="1260492" y="653614"/>
                  <a:pt x="1265810" y="658867"/>
                  <a:pt x="1269911" y="665018"/>
                </a:cubicBezTo>
                <a:cubicBezTo>
                  <a:pt x="1272775" y="669314"/>
                  <a:pt x="1273975" y="674576"/>
                  <a:pt x="1276839" y="678872"/>
                </a:cubicBezTo>
                <a:cubicBezTo>
                  <a:pt x="1316536" y="738414"/>
                  <a:pt x="1282680" y="686574"/>
                  <a:pt x="1308011" y="716972"/>
                </a:cubicBezTo>
                <a:cubicBezTo>
                  <a:pt x="1310676" y="720170"/>
                  <a:pt x="1312154" y="724269"/>
                  <a:pt x="1314939" y="727363"/>
                </a:cubicBezTo>
                <a:cubicBezTo>
                  <a:pt x="1322585" y="735858"/>
                  <a:pt x="1332844" y="742099"/>
                  <a:pt x="1339184" y="751609"/>
                </a:cubicBezTo>
                <a:cubicBezTo>
                  <a:pt x="1341493" y="755073"/>
                  <a:pt x="1343167" y="759056"/>
                  <a:pt x="1346111" y="762000"/>
                </a:cubicBezTo>
                <a:cubicBezTo>
                  <a:pt x="1350193" y="766082"/>
                  <a:pt x="1356131" y="768076"/>
                  <a:pt x="1359966" y="772391"/>
                </a:cubicBezTo>
                <a:cubicBezTo>
                  <a:pt x="1389359" y="805457"/>
                  <a:pt x="1360280" y="784143"/>
                  <a:pt x="1384211" y="800100"/>
                </a:cubicBezTo>
                <a:cubicBezTo>
                  <a:pt x="1388144" y="805999"/>
                  <a:pt x="1397235" y="820050"/>
                  <a:pt x="1401530" y="824345"/>
                </a:cubicBezTo>
                <a:cubicBezTo>
                  <a:pt x="1404474" y="827288"/>
                  <a:pt x="1408457" y="828963"/>
                  <a:pt x="1411921" y="831272"/>
                </a:cubicBezTo>
                <a:cubicBezTo>
                  <a:pt x="1418251" y="843933"/>
                  <a:pt x="1422950" y="854764"/>
                  <a:pt x="1432702" y="865909"/>
                </a:cubicBezTo>
                <a:cubicBezTo>
                  <a:pt x="1435443" y="869042"/>
                  <a:pt x="1439629" y="870527"/>
                  <a:pt x="1443093" y="872836"/>
                </a:cubicBezTo>
                <a:cubicBezTo>
                  <a:pt x="1447989" y="885076"/>
                  <a:pt x="1448968" y="890968"/>
                  <a:pt x="1456948" y="900545"/>
                </a:cubicBezTo>
                <a:cubicBezTo>
                  <a:pt x="1460084" y="904308"/>
                  <a:pt x="1464203" y="907173"/>
                  <a:pt x="1467339" y="910936"/>
                </a:cubicBezTo>
                <a:cubicBezTo>
                  <a:pt x="1481771" y="928254"/>
                  <a:pt x="1465607" y="915554"/>
                  <a:pt x="1484657" y="928254"/>
                </a:cubicBezTo>
                <a:cubicBezTo>
                  <a:pt x="1492027" y="957733"/>
                  <a:pt x="1481627" y="929338"/>
                  <a:pt x="1498511" y="949036"/>
                </a:cubicBezTo>
                <a:cubicBezTo>
                  <a:pt x="1502892" y="954147"/>
                  <a:pt x="1504863" y="960968"/>
                  <a:pt x="1508902" y="966354"/>
                </a:cubicBezTo>
                <a:cubicBezTo>
                  <a:pt x="1511841" y="970273"/>
                  <a:pt x="1516446" y="972759"/>
                  <a:pt x="1519293" y="976745"/>
                </a:cubicBezTo>
                <a:cubicBezTo>
                  <a:pt x="1522294" y="980947"/>
                  <a:pt x="1523484" y="986221"/>
                  <a:pt x="1526221" y="990600"/>
                </a:cubicBezTo>
                <a:cubicBezTo>
                  <a:pt x="1529280" y="995495"/>
                  <a:pt x="1533552" y="999559"/>
                  <a:pt x="1536611" y="1004454"/>
                </a:cubicBezTo>
                <a:cubicBezTo>
                  <a:pt x="1539348" y="1008833"/>
                  <a:pt x="1540538" y="1014107"/>
                  <a:pt x="1543539" y="1018309"/>
                </a:cubicBezTo>
                <a:cubicBezTo>
                  <a:pt x="1546386" y="1022295"/>
                  <a:pt x="1550991" y="1024781"/>
                  <a:pt x="1553930" y="1028700"/>
                </a:cubicBezTo>
                <a:cubicBezTo>
                  <a:pt x="1557969" y="1034086"/>
                  <a:pt x="1559561" y="1041258"/>
                  <a:pt x="1564321" y="1046018"/>
                </a:cubicBezTo>
                <a:cubicBezTo>
                  <a:pt x="1569081" y="1050778"/>
                  <a:pt x="1576124" y="1052548"/>
                  <a:pt x="1581639" y="1056409"/>
                </a:cubicBezTo>
                <a:cubicBezTo>
                  <a:pt x="1621035" y="1083986"/>
                  <a:pt x="1585104" y="1059874"/>
                  <a:pt x="1605884" y="1077191"/>
                </a:cubicBezTo>
                <a:cubicBezTo>
                  <a:pt x="1610319" y="1080887"/>
                  <a:pt x="1615121" y="1084118"/>
                  <a:pt x="1619739" y="1087581"/>
                </a:cubicBezTo>
                <a:cubicBezTo>
                  <a:pt x="1636159" y="1120424"/>
                  <a:pt x="1616209" y="1088686"/>
                  <a:pt x="1637057" y="1104900"/>
                </a:cubicBezTo>
                <a:cubicBezTo>
                  <a:pt x="1644790" y="1110914"/>
                  <a:pt x="1650517" y="1119173"/>
                  <a:pt x="1657839" y="1125681"/>
                </a:cubicBezTo>
                <a:cubicBezTo>
                  <a:pt x="1677497" y="1143154"/>
                  <a:pt x="1670312" y="1119314"/>
                  <a:pt x="1695939" y="1160318"/>
                </a:cubicBezTo>
                <a:cubicBezTo>
                  <a:pt x="1701712" y="1169554"/>
                  <a:pt x="1707409" y="1178838"/>
                  <a:pt x="1713257" y="1188027"/>
                </a:cubicBezTo>
                <a:cubicBezTo>
                  <a:pt x="1715492" y="1191539"/>
                  <a:pt x="1717240" y="1195474"/>
                  <a:pt x="1720184" y="1198418"/>
                </a:cubicBezTo>
                <a:cubicBezTo>
                  <a:pt x="1750542" y="1228776"/>
                  <a:pt x="1713391" y="1190267"/>
                  <a:pt x="1737502" y="1219200"/>
                </a:cubicBezTo>
                <a:cubicBezTo>
                  <a:pt x="1740638" y="1222963"/>
                  <a:pt x="1744757" y="1225828"/>
                  <a:pt x="1747893" y="1229591"/>
                </a:cubicBezTo>
                <a:cubicBezTo>
                  <a:pt x="1760275" y="1244448"/>
                  <a:pt x="1748657" y="1236576"/>
                  <a:pt x="1765211" y="1250372"/>
                </a:cubicBezTo>
                <a:cubicBezTo>
                  <a:pt x="1777008" y="1260204"/>
                  <a:pt x="1776982" y="1255216"/>
                  <a:pt x="1789457" y="1267691"/>
                </a:cubicBezTo>
                <a:cubicBezTo>
                  <a:pt x="1824379" y="1302613"/>
                  <a:pt x="1783761" y="1270347"/>
                  <a:pt x="1817166" y="1295400"/>
                </a:cubicBezTo>
                <a:cubicBezTo>
                  <a:pt x="1821403" y="1303874"/>
                  <a:pt x="1824899" y="1312298"/>
                  <a:pt x="1831021" y="1319645"/>
                </a:cubicBezTo>
                <a:cubicBezTo>
                  <a:pt x="1834157" y="1323408"/>
                  <a:pt x="1837948" y="1326572"/>
                  <a:pt x="1841411" y="1330036"/>
                </a:cubicBezTo>
                <a:cubicBezTo>
                  <a:pt x="1843720" y="1335809"/>
                  <a:pt x="1845319" y="1341919"/>
                  <a:pt x="1848339" y="1347354"/>
                </a:cubicBezTo>
                <a:cubicBezTo>
                  <a:pt x="1851143" y="1352400"/>
                  <a:pt x="1855375" y="1356511"/>
                  <a:pt x="1858730" y="1361209"/>
                </a:cubicBezTo>
                <a:cubicBezTo>
                  <a:pt x="1861149" y="1364596"/>
                  <a:pt x="1863237" y="1368213"/>
                  <a:pt x="1865657" y="1371600"/>
                </a:cubicBezTo>
                <a:cubicBezTo>
                  <a:pt x="1869012" y="1376297"/>
                  <a:pt x="1872989" y="1380559"/>
                  <a:pt x="1876048" y="1385454"/>
                </a:cubicBezTo>
                <a:cubicBezTo>
                  <a:pt x="1878785" y="1389833"/>
                  <a:pt x="1879974" y="1395107"/>
                  <a:pt x="1882975" y="1399309"/>
                </a:cubicBezTo>
                <a:cubicBezTo>
                  <a:pt x="1885822" y="1403295"/>
                  <a:pt x="1890140" y="1406014"/>
                  <a:pt x="1893366" y="1409700"/>
                </a:cubicBezTo>
                <a:cubicBezTo>
                  <a:pt x="1898234" y="1415264"/>
                  <a:pt x="1901696" y="1422107"/>
                  <a:pt x="1907221" y="1427018"/>
                </a:cubicBezTo>
                <a:cubicBezTo>
                  <a:pt x="1912253" y="1431491"/>
                  <a:pt x="1918410" y="1434623"/>
                  <a:pt x="1924539" y="1437409"/>
                </a:cubicBezTo>
                <a:cubicBezTo>
                  <a:pt x="1931187" y="1440431"/>
                  <a:pt x="1945321" y="1444336"/>
                  <a:pt x="1945321" y="1444336"/>
                </a:cubicBezTo>
                <a:cubicBezTo>
                  <a:pt x="1949939" y="1451263"/>
                  <a:pt x="1955452" y="1457671"/>
                  <a:pt x="1959175" y="1465118"/>
                </a:cubicBezTo>
                <a:cubicBezTo>
                  <a:pt x="1967964" y="1482695"/>
                  <a:pt x="1963238" y="1474676"/>
                  <a:pt x="1973030" y="1489363"/>
                </a:cubicBezTo>
                <a:cubicBezTo>
                  <a:pt x="1982022" y="1516341"/>
                  <a:pt x="1974794" y="1504982"/>
                  <a:pt x="1993811" y="1524000"/>
                </a:cubicBezTo>
                <a:cubicBezTo>
                  <a:pt x="1994966" y="1527464"/>
                  <a:pt x="1995837" y="1531035"/>
                  <a:pt x="1997275" y="1534391"/>
                </a:cubicBezTo>
                <a:cubicBezTo>
                  <a:pt x="2002549" y="1546697"/>
                  <a:pt x="2004172" y="1548199"/>
                  <a:pt x="2011130" y="1558636"/>
                </a:cubicBezTo>
                <a:cubicBezTo>
                  <a:pt x="2009975" y="1607127"/>
                  <a:pt x="2009205" y="1655629"/>
                  <a:pt x="2007666" y="1704109"/>
                </a:cubicBezTo>
                <a:cubicBezTo>
                  <a:pt x="2006896" y="1728370"/>
                  <a:pt x="2006617" y="1752693"/>
                  <a:pt x="2004202" y="1776845"/>
                </a:cubicBezTo>
                <a:cubicBezTo>
                  <a:pt x="2002259" y="1796276"/>
                  <a:pt x="1993552" y="1816507"/>
                  <a:pt x="1990348" y="1835727"/>
                </a:cubicBezTo>
                <a:cubicBezTo>
                  <a:pt x="1985862" y="1862642"/>
                  <a:pt x="1989492" y="1849988"/>
                  <a:pt x="1979957" y="1873827"/>
                </a:cubicBezTo>
                <a:cubicBezTo>
                  <a:pt x="1978613" y="1887269"/>
                  <a:pt x="1984009" y="1907138"/>
                  <a:pt x="1969566" y="1915391"/>
                </a:cubicBezTo>
                <a:cubicBezTo>
                  <a:pt x="1964168" y="1918476"/>
                  <a:pt x="1958021" y="1920009"/>
                  <a:pt x="1952248" y="1922318"/>
                </a:cubicBezTo>
                <a:cubicBezTo>
                  <a:pt x="1941857" y="1921163"/>
                  <a:pt x="1930253" y="1923860"/>
                  <a:pt x="1921075" y="1918854"/>
                </a:cubicBezTo>
                <a:cubicBezTo>
                  <a:pt x="1916659" y="1916445"/>
                  <a:pt x="1912379" y="1892767"/>
                  <a:pt x="1910684" y="1887681"/>
                </a:cubicBezTo>
                <a:cubicBezTo>
                  <a:pt x="1908718" y="1881783"/>
                  <a:pt x="1905544" y="1876318"/>
                  <a:pt x="1903757" y="1870363"/>
                </a:cubicBezTo>
                <a:cubicBezTo>
                  <a:pt x="1902065" y="1864724"/>
                  <a:pt x="1903825" y="1857755"/>
                  <a:pt x="1900293" y="1853045"/>
                </a:cubicBezTo>
                <a:cubicBezTo>
                  <a:pt x="1896254" y="1847659"/>
                  <a:pt x="1888748" y="1846118"/>
                  <a:pt x="1882975" y="1842654"/>
                </a:cubicBezTo>
                <a:cubicBezTo>
                  <a:pt x="1878357" y="1836881"/>
                  <a:pt x="1873989" y="1830899"/>
                  <a:pt x="1869121" y="1825336"/>
                </a:cubicBezTo>
                <a:cubicBezTo>
                  <a:pt x="1850449" y="1803997"/>
                  <a:pt x="1865983" y="1825823"/>
                  <a:pt x="1851802" y="1804554"/>
                </a:cubicBezTo>
                <a:cubicBezTo>
                  <a:pt x="1850648" y="1801090"/>
                  <a:pt x="1849777" y="1797519"/>
                  <a:pt x="1848339" y="1794163"/>
                </a:cubicBezTo>
                <a:cubicBezTo>
                  <a:pt x="1839282" y="1773030"/>
                  <a:pt x="1842544" y="1787172"/>
                  <a:pt x="1834484" y="1762991"/>
                </a:cubicBezTo>
                <a:cubicBezTo>
                  <a:pt x="1830246" y="1750277"/>
                  <a:pt x="1830321" y="1738045"/>
                  <a:pt x="1820630" y="1728354"/>
                </a:cubicBezTo>
                <a:cubicBezTo>
                  <a:pt x="1817686" y="1725410"/>
                  <a:pt x="1813703" y="1723736"/>
                  <a:pt x="1810239" y="1721427"/>
                </a:cubicBezTo>
                <a:cubicBezTo>
                  <a:pt x="1796717" y="1687626"/>
                  <a:pt x="1812755" y="1716597"/>
                  <a:pt x="1789457" y="1697181"/>
                </a:cubicBezTo>
                <a:cubicBezTo>
                  <a:pt x="1786259" y="1694516"/>
                  <a:pt x="1784949" y="1690178"/>
                  <a:pt x="1782530" y="1686791"/>
                </a:cubicBezTo>
                <a:cubicBezTo>
                  <a:pt x="1779175" y="1682093"/>
                  <a:pt x="1776221" y="1677018"/>
                  <a:pt x="1772139" y="1672936"/>
                </a:cubicBezTo>
                <a:cubicBezTo>
                  <a:pt x="1768057" y="1668854"/>
                  <a:pt x="1762902" y="1666009"/>
                  <a:pt x="1758284" y="1662545"/>
                </a:cubicBezTo>
                <a:cubicBezTo>
                  <a:pt x="1754065" y="1654107"/>
                  <a:pt x="1746557" y="1638205"/>
                  <a:pt x="1740966" y="1631372"/>
                </a:cubicBezTo>
                <a:cubicBezTo>
                  <a:pt x="1726733" y="1613977"/>
                  <a:pt x="1724301" y="1613336"/>
                  <a:pt x="1709793" y="1603663"/>
                </a:cubicBezTo>
                <a:cubicBezTo>
                  <a:pt x="1707484" y="1600199"/>
                  <a:pt x="1705072" y="1596802"/>
                  <a:pt x="1702866" y="1593272"/>
                </a:cubicBezTo>
                <a:cubicBezTo>
                  <a:pt x="1699298" y="1587563"/>
                  <a:pt x="1696856" y="1581065"/>
                  <a:pt x="1692475" y="1575954"/>
                </a:cubicBezTo>
                <a:cubicBezTo>
                  <a:pt x="1689766" y="1572793"/>
                  <a:pt x="1685548" y="1571336"/>
                  <a:pt x="1682084" y="1569027"/>
                </a:cubicBezTo>
                <a:cubicBezTo>
                  <a:pt x="1675126" y="1548150"/>
                  <a:pt x="1684520" y="1568170"/>
                  <a:pt x="1664766" y="1551709"/>
                </a:cubicBezTo>
                <a:cubicBezTo>
                  <a:pt x="1661568" y="1549044"/>
                  <a:pt x="1661090" y="1543919"/>
                  <a:pt x="1657839" y="1541318"/>
                </a:cubicBezTo>
                <a:cubicBezTo>
                  <a:pt x="1654988" y="1539037"/>
                  <a:pt x="1650714" y="1539487"/>
                  <a:pt x="1647448" y="1537854"/>
                </a:cubicBezTo>
                <a:cubicBezTo>
                  <a:pt x="1641427" y="1534843"/>
                  <a:pt x="1636151" y="1530474"/>
                  <a:pt x="1630130" y="1527463"/>
                </a:cubicBezTo>
                <a:cubicBezTo>
                  <a:pt x="1626864" y="1525830"/>
                  <a:pt x="1623157" y="1525282"/>
                  <a:pt x="1619739" y="1524000"/>
                </a:cubicBezTo>
                <a:cubicBezTo>
                  <a:pt x="1613917" y="1521817"/>
                  <a:pt x="1607982" y="1519853"/>
                  <a:pt x="1602421" y="1517072"/>
                </a:cubicBezTo>
                <a:cubicBezTo>
                  <a:pt x="1567646" y="1499684"/>
                  <a:pt x="1620669" y="1521430"/>
                  <a:pt x="1578175" y="1503218"/>
                </a:cubicBezTo>
                <a:cubicBezTo>
                  <a:pt x="1565246" y="1497677"/>
                  <a:pt x="1567713" y="1502015"/>
                  <a:pt x="1553930" y="1492827"/>
                </a:cubicBezTo>
                <a:cubicBezTo>
                  <a:pt x="1546939" y="1488167"/>
                  <a:pt x="1541856" y="1477290"/>
                  <a:pt x="1536611" y="1472045"/>
                </a:cubicBezTo>
                <a:cubicBezTo>
                  <a:pt x="1526126" y="1461560"/>
                  <a:pt x="1524256" y="1462153"/>
                  <a:pt x="1512366" y="1458191"/>
                </a:cubicBezTo>
                <a:cubicBezTo>
                  <a:pt x="1469109" y="1414934"/>
                  <a:pt x="1510259" y="1454125"/>
                  <a:pt x="1477730" y="1427018"/>
                </a:cubicBezTo>
                <a:cubicBezTo>
                  <a:pt x="1470816" y="1421257"/>
                  <a:pt x="1469748" y="1416665"/>
                  <a:pt x="1460411" y="1413163"/>
                </a:cubicBezTo>
                <a:cubicBezTo>
                  <a:pt x="1450956" y="1409617"/>
                  <a:pt x="1441581" y="1411169"/>
                  <a:pt x="1432702" y="1406236"/>
                </a:cubicBezTo>
                <a:cubicBezTo>
                  <a:pt x="1425424" y="1402193"/>
                  <a:pt x="1419819" y="1395013"/>
                  <a:pt x="1411921" y="1392381"/>
                </a:cubicBezTo>
                <a:cubicBezTo>
                  <a:pt x="1387562" y="1384263"/>
                  <a:pt x="1417623" y="1394826"/>
                  <a:pt x="1387675" y="1381991"/>
                </a:cubicBezTo>
                <a:cubicBezTo>
                  <a:pt x="1384319" y="1380553"/>
                  <a:pt x="1380550" y="1380160"/>
                  <a:pt x="1377284" y="1378527"/>
                </a:cubicBezTo>
                <a:cubicBezTo>
                  <a:pt x="1373561" y="1376665"/>
                  <a:pt x="1370842" y="1372916"/>
                  <a:pt x="1366893" y="1371600"/>
                </a:cubicBezTo>
                <a:cubicBezTo>
                  <a:pt x="1353996" y="1367301"/>
                  <a:pt x="1344397" y="1369875"/>
                  <a:pt x="1332257" y="1364672"/>
                </a:cubicBezTo>
                <a:cubicBezTo>
                  <a:pt x="1279891" y="1342229"/>
                  <a:pt x="1315963" y="1351022"/>
                  <a:pt x="1280302" y="1343891"/>
                </a:cubicBezTo>
                <a:cubicBezTo>
                  <a:pt x="1270766" y="1337533"/>
                  <a:pt x="1263040" y="1332144"/>
                  <a:pt x="1252593" y="1326572"/>
                </a:cubicBezTo>
                <a:cubicBezTo>
                  <a:pt x="1241204" y="1320498"/>
                  <a:pt x="1229502" y="1315027"/>
                  <a:pt x="1217957" y="1309254"/>
                </a:cubicBezTo>
                <a:cubicBezTo>
                  <a:pt x="1211030" y="1305790"/>
                  <a:pt x="1204523" y="1301312"/>
                  <a:pt x="1197175" y="1298863"/>
                </a:cubicBezTo>
                <a:cubicBezTo>
                  <a:pt x="1186784" y="1295399"/>
                  <a:pt x="1175394" y="1294107"/>
                  <a:pt x="1166002" y="1288472"/>
                </a:cubicBezTo>
                <a:cubicBezTo>
                  <a:pt x="1163693" y="1287086"/>
                  <a:pt x="1139799" y="1272148"/>
                  <a:pt x="1134830" y="1271154"/>
                </a:cubicBezTo>
                <a:cubicBezTo>
                  <a:pt x="1093426" y="1262873"/>
                  <a:pt x="1059240" y="1263887"/>
                  <a:pt x="1017066" y="1260763"/>
                </a:cubicBezTo>
                <a:cubicBezTo>
                  <a:pt x="1006017" y="1259945"/>
                  <a:pt x="970114" y="1255327"/>
                  <a:pt x="958184" y="1253836"/>
                </a:cubicBezTo>
                <a:cubicBezTo>
                  <a:pt x="953566" y="1251527"/>
                  <a:pt x="949265" y="1248427"/>
                  <a:pt x="944330" y="1246909"/>
                </a:cubicBezTo>
                <a:cubicBezTo>
                  <a:pt x="934156" y="1243778"/>
                  <a:pt x="923529" y="1242375"/>
                  <a:pt x="913157" y="1239981"/>
                </a:cubicBezTo>
                <a:cubicBezTo>
                  <a:pt x="908518" y="1238911"/>
                  <a:pt x="903920" y="1237672"/>
                  <a:pt x="899302" y="1236518"/>
                </a:cubicBezTo>
                <a:lnTo>
                  <a:pt x="733048" y="1239981"/>
                </a:lnTo>
                <a:cubicBezTo>
                  <a:pt x="724889" y="1240278"/>
                  <a:pt x="716722" y="1241465"/>
                  <a:pt x="708802" y="1243445"/>
                </a:cubicBezTo>
                <a:cubicBezTo>
                  <a:pt x="702770" y="1244953"/>
                  <a:pt x="697305" y="1248189"/>
                  <a:pt x="691484" y="1250372"/>
                </a:cubicBezTo>
                <a:cubicBezTo>
                  <a:pt x="688065" y="1251654"/>
                  <a:pt x="684604" y="1252833"/>
                  <a:pt x="681093" y="1253836"/>
                </a:cubicBezTo>
                <a:cubicBezTo>
                  <a:pt x="673981" y="1255868"/>
                  <a:pt x="663868" y="1257572"/>
                  <a:pt x="656848" y="1260763"/>
                </a:cubicBezTo>
                <a:cubicBezTo>
                  <a:pt x="647447" y="1265036"/>
                  <a:pt x="639220" y="1272378"/>
                  <a:pt x="629139" y="1274618"/>
                </a:cubicBezTo>
                <a:cubicBezTo>
                  <a:pt x="610681" y="1278720"/>
                  <a:pt x="602480" y="1279419"/>
                  <a:pt x="587575" y="1285009"/>
                </a:cubicBezTo>
                <a:cubicBezTo>
                  <a:pt x="581754" y="1287192"/>
                  <a:pt x="575731" y="1288988"/>
                  <a:pt x="570257" y="1291936"/>
                </a:cubicBezTo>
                <a:cubicBezTo>
                  <a:pt x="560667" y="1297100"/>
                  <a:pt x="552881" y="1305809"/>
                  <a:pt x="542548" y="1309254"/>
                </a:cubicBezTo>
                <a:cubicBezTo>
                  <a:pt x="539084" y="1310409"/>
                  <a:pt x="535513" y="1311280"/>
                  <a:pt x="532157" y="1312718"/>
                </a:cubicBezTo>
                <a:cubicBezTo>
                  <a:pt x="524500" y="1316000"/>
                  <a:pt x="514600" y="1321221"/>
                  <a:pt x="507911" y="1326572"/>
                </a:cubicBezTo>
                <a:cubicBezTo>
                  <a:pt x="505361" y="1328612"/>
                  <a:pt x="503493" y="1331409"/>
                  <a:pt x="500984" y="1333500"/>
                </a:cubicBezTo>
                <a:cubicBezTo>
                  <a:pt x="492981" y="1340169"/>
                  <a:pt x="464544" y="1360185"/>
                  <a:pt x="459421" y="1361209"/>
                </a:cubicBezTo>
                <a:lnTo>
                  <a:pt x="442102" y="1364672"/>
                </a:lnTo>
                <a:cubicBezTo>
                  <a:pt x="435175" y="1368136"/>
                  <a:pt x="428512" y="1372187"/>
                  <a:pt x="421321" y="1375063"/>
                </a:cubicBezTo>
                <a:cubicBezTo>
                  <a:pt x="411151" y="1379131"/>
                  <a:pt x="400215" y="1381139"/>
                  <a:pt x="390148" y="1385454"/>
                </a:cubicBezTo>
                <a:cubicBezTo>
                  <a:pt x="383960" y="1388106"/>
                  <a:pt x="378740" y="1392621"/>
                  <a:pt x="372830" y="1395845"/>
                </a:cubicBezTo>
                <a:cubicBezTo>
                  <a:pt x="339131" y="1414226"/>
                  <a:pt x="363433" y="1398646"/>
                  <a:pt x="341657" y="1413163"/>
                </a:cubicBezTo>
                <a:cubicBezTo>
                  <a:pt x="335389" y="1422565"/>
                  <a:pt x="330955" y="1430689"/>
                  <a:pt x="320875" y="1437409"/>
                </a:cubicBezTo>
                <a:cubicBezTo>
                  <a:pt x="315702" y="1440858"/>
                  <a:pt x="309330" y="1442027"/>
                  <a:pt x="303557" y="1444336"/>
                </a:cubicBezTo>
                <a:cubicBezTo>
                  <a:pt x="282740" y="1465153"/>
                  <a:pt x="305367" y="1445255"/>
                  <a:pt x="275848" y="1461654"/>
                </a:cubicBezTo>
                <a:cubicBezTo>
                  <a:pt x="243838" y="1479437"/>
                  <a:pt x="281548" y="1465958"/>
                  <a:pt x="244675" y="1478972"/>
                </a:cubicBezTo>
                <a:cubicBezTo>
                  <a:pt x="230903" y="1483833"/>
                  <a:pt x="216173" y="1486296"/>
                  <a:pt x="203111" y="1492827"/>
                </a:cubicBezTo>
                <a:cubicBezTo>
                  <a:pt x="193633" y="1497566"/>
                  <a:pt x="187023" y="1500155"/>
                  <a:pt x="178866" y="1506681"/>
                </a:cubicBezTo>
                <a:cubicBezTo>
                  <a:pt x="166427" y="1516632"/>
                  <a:pt x="177802" y="1513142"/>
                  <a:pt x="158084" y="1520536"/>
                </a:cubicBezTo>
                <a:cubicBezTo>
                  <a:pt x="148030" y="1524306"/>
                  <a:pt x="128842" y="1526198"/>
                  <a:pt x="119984" y="1527463"/>
                </a:cubicBezTo>
                <a:cubicBezTo>
                  <a:pt x="111748" y="1530209"/>
                  <a:pt x="104438" y="1534712"/>
                  <a:pt x="95739" y="1527463"/>
                </a:cubicBezTo>
                <a:cubicBezTo>
                  <a:pt x="91772" y="1524158"/>
                  <a:pt x="91120" y="1518227"/>
                  <a:pt x="88811" y="1513609"/>
                </a:cubicBezTo>
                <a:cubicBezTo>
                  <a:pt x="87657" y="1508991"/>
                  <a:pt x="86282" y="1504422"/>
                  <a:pt x="85348" y="1499754"/>
                </a:cubicBezTo>
                <a:cubicBezTo>
                  <a:pt x="83971" y="1492867"/>
                  <a:pt x="83587" y="1485785"/>
                  <a:pt x="81884" y="1478972"/>
                </a:cubicBezTo>
                <a:cubicBezTo>
                  <a:pt x="80113" y="1471888"/>
                  <a:pt x="80798" y="1462572"/>
                  <a:pt x="74957" y="1458191"/>
                </a:cubicBezTo>
                <a:lnTo>
                  <a:pt x="61102" y="1447800"/>
                </a:lnTo>
                <a:cubicBezTo>
                  <a:pt x="57733" y="1436009"/>
                  <a:pt x="53458" y="1422062"/>
                  <a:pt x="50711" y="1409700"/>
                </a:cubicBezTo>
                <a:cubicBezTo>
                  <a:pt x="49434" y="1403953"/>
                  <a:pt x="49110" y="1397966"/>
                  <a:pt x="47248" y="1392381"/>
                </a:cubicBezTo>
                <a:cubicBezTo>
                  <a:pt x="45615" y="1387483"/>
                  <a:pt x="42134" y="1383361"/>
                  <a:pt x="40321" y="1378527"/>
                </a:cubicBezTo>
                <a:cubicBezTo>
                  <a:pt x="26173" y="1340801"/>
                  <a:pt x="49215" y="1389388"/>
                  <a:pt x="29930" y="1350818"/>
                </a:cubicBezTo>
                <a:cubicBezTo>
                  <a:pt x="27621" y="1315027"/>
                  <a:pt x="23877" y="1279300"/>
                  <a:pt x="23002" y="1243445"/>
                </a:cubicBezTo>
                <a:cubicBezTo>
                  <a:pt x="22563" y="1225441"/>
                  <a:pt x="24580" y="1207355"/>
                  <a:pt x="33393" y="1191491"/>
                </a:cubicBezTo>
                <a:cubicBezTo>
                  <a:pt x="54971" y="1152650"/>
                  <a:pt x="33968" y="1201453"/>
                  <a:pt x="50711" y="1163781"/>
                </a:cubicBezTo>
                <a:cubicBezTo>
                  <a:pt x="53236" y="1158099"/>
                  <a:pt x="55114" y="1152145"/>
                  <a:pt x="57639" y="1146463"/>
                </a:cubicBezTo>
                <a:cubicBezTo>
                  <a:pt x="65685" y="1128360"/>
                  <a:pt x="64649" y="1135823"/>
                  <a:pt x="71493" y="1115291"/>
                </a:cubicBezTo>
                <a:cubicBezTo>
                  <a:pt x="79942" y="1089943"/>
                  <a:pt x="68840" y="1111916"/>
                  <a:pt x="81884" y="1091045"/>
                </a:cubicBezTo>
                <a:cubicBezTo>
                  <a:pt x="85452" y="1085336"/>
                  <a:pt x="89489" y="1079856"/>
                  <a:pt x="92275" y="1073727"/>
                </a:cubicBezTo>
                <a:cubicBezTo>
                  <a:pt x="105541" y="1044541"/>
                  <a:pt x="91665" y="1060481"/>
                  <a:pt x="106130" y="1046018"/>
                </a:cubicBezTo>
                <a:cubicBezTo>
                  <a:pt x="107284" y="1042554"/>
                  <a:pt x="107960" y="1038893"/>
                  <a:pt x="109593" y="1035627"/>
                </a:cubicBezTo>
                <a:cubicBezTo>
                  <a:pt x="111455" y="1031904"/>
                  <a:pt x="114881" y="1029062"/>
                  <a:pt x="116521" y="1025236"/>
                </a:cubicBezTo>
                <a:cubicBezTo>
                  <a:pt x="118396" y="1020860"/>
                  <a:pt x="117855" y="1015639"/>
                  <a:pt x="119984" y="1011381"/>
                </a:cubicBezTo>
                <a:cubicBezTo>
                  <a:pt x="123707" y="1003935"/>
                  <a:pt x="128844" y="997260"/>
                  <a:pt x="133839" y="990600"/>
                </a:cubicBezTo>
                <a:cubicBezTo>
                  <a:pt x="140766" y="981364"/>
                  <a:pt x="150333" y="973611"/>
                  <a:pt x="154621" y="962891"/>
                </a:cubicBezTo>
                <a:lnTo>
                  <a:pt x="161548" y="945572"/>
                </a:lnTo>
                <a:cubicBezTo>
                  <a:pt x="171228" y="887485"/>
                  <a:pt x="168475" y="909854"/>
                  <a:pt x="168475" y="800100"/>
                </a:cubicBezTo>
                <a:cubicBezTo>
                  <a:pt x="168475" y="776980"/>
                  <a:pt x="169272" y="753551"/>
                  <a:pt x="165011" y="730827"/>
                </a:cubicBezTo>
                <a:cubicBezTo>
                  <a:pt x="162245" y="716075"/>
                  <a:pt x="147693" y="689263"/>
                  <a:pt x="147693" y="689263"/>
                </a:cubicBezTo>
                <a:cubicBezTo>
                  <a:pt x="148848" y="675409"/>
                  <a:pt x="147436" y="661095"/>
                  <a:pt x="151157" y="647700"/>
                </a:cubicBezTo>
                <a:cubicBezTo>
                  <a:pt x="156145" y="629742"/>
                  <a:pt x="164839" y="626225"/>
                  <a:pt x="178866" y="619991"/>
                </a:cubicBezTo>
                <a:cubicBezTo>
                  <a:pt x="184548" y="617466"/>
                  <a:pt x="190126" y="614461"/>
                  <a:pt x="196184" y="613063"/>
                </a:cubicBezTo>
                <a:cubicBezTo>
                  <a:pt x="205254" y="610970"/>
                  <a:pt x="214693" y="611015"/>
                  <a:pt x="223893" y="609600"/>
                </a:cubicBezTo>
                <a:cubicBezTo>
                  <a:pt x="229712" y="608705"/>
                  <a:pt x="235383" y="606969"/>
                  <a:pt x="241211" y="606136"/>
                </a:cubicBezTo>
                <a:cubicBezTo>
                  <a:pt x="251561" y="604657"/>
                  <a:pt x="261993" y="603827"/>
                  <a:pt x="272384" y="602672"/>
                </a:cubicBezTo>
                <a:cubicBezTo>
                  <a:pt x="281620" y="600363"/>
                  <a:pt x="293360" y="602477"/>
                  <a:pt x="300093" y="595745"/>
                </a:cubicBezTo>
                <a:cubicBezTo>
                  <a:pt x="302402" y="593436"/>
                  <a:pt x="304471" y="590858"/>
                  <a:pt x="307021" y="588818"/>
                </a:cubicBezTo>
                <a:cubicBezTo>
                  <a:pt x="310271" y="586218"/>
                  <a:pt x="314343" y="584704"/>
                  <a:pt x="317411" y="581891"/>
                </a:cubicBezTo>
                <a:cubicBezTo>
                  <a:pt x="385668" y="519321"/>
                  <a:pt x="323693" y="567038"/>
                  <a:pt x="362439" y="543791"/>
                </a:cubicBezTo>
                <a:cubicBezTo>
                  <a:pt x="369578" y="539508"/>
                  <a:pt x="375323" y="532569"/>
                  <a:pt x="383221" y="529936"/>
                </a:cubicBezTo>
                <a:cubicBezTo>
                  <a:pt x="386684" y="528781"/>
                  <a:pt x="390287" y="527983"/>
                  <a:pt x="393611" y="526472"/>
                </a:cubicBezTo>
                <a:cubicBezTo>
                  <a:pt x="403012" y="522199"/>
                  <a:pt x="421321" y="512618"/>
                  <a:pt x="421321" y="512618"/>
                </a:cubicBezTo>
                <a:cubicBezTo>
                  <a:pt x="425503" y="495887"/>
                  <a:pt x="429298" y="487535"/>
                  <a:pt x="421321" y="467591"/>
                </a:cubicBezTo>
                <a:cubicBezTo>
                  <a:pt x="419965" y="464201"/>
                  <a:pt x="414567" y="464443"/>
                  <a:pt x="410930" y="464127"/>
                </a:cubicBezTo>
                <a:cubicBezTo>
                  <a:pt x="327024" y="456830"/>
                  <a:pt x="366190" y="464596"/>
                  <a:pt x="307021" y="457200"/>
                </a:cubicBezTo>
                <a:cubicBezTo>
                  <a:pt x="300052" y="456329"/>
                  <a:pt x="293052" y="455439"/>
                  <a:pt x="286239" y="453736"/>
                </a:cubicBezTo>
                <a:cubicBezTo>
                  <a:pt x="264788" y="448373"/>
                  <a:pt x="244365" y="441143"/>
                  <a:pt x="223893" y="432954"/>
                </a:cubicBezTo>
                <a:cubicBezTo>
                  <a:pt x="209958" y="427380"/>
                  <a:pt x="196569" y="420382"/>
                  <a:pt x="182330" y="415636"/>
                </a:cubicBezTo>
                <a:cubicBezTo>
                  <a:pt x="175403" y="413327"/>
                  <a:pt x="168410" y="411204"/>
                  <a:pt x="161548" y="408709"/>
                </a:cubicBezTo>
                <a:cubicBezTo>
                  <a:pt x="155705" y="406584"/>
                  <a:pt x="150288" y="403179"/>
                  <a:pt x="144230" y="401781"/>
                </a:cubicBezTo>
                <a:cubicBezTo>
                  <a:pt x="135160" y="399688"/>
                  <a:pt x="125757" y="399472"/>
                  <a:pt x="116521" y="398318"/>
                </a:cubicBezTo>
                <a:cubicBezTo>
                  <a:pt x="107284" y="396009"/>
                  <a:pt x="97327" y="395649"/>
                  <a:pt x="88811" y="391391"/>
                </a:cubicBezTo>
                <a:cubicBezTo>
                  <a:pt x="70699" y="382334"/>
                  <a:pt x="79966" y="385715"/>
                  <a:pt x="61102" y="381000"/>
                </a:cubicBezTo>
                <a:cubicBezTo>
                  <a:pt x="46164" y="366060"/>
                  <a:pt x="63677" y="382455"/>
                  <a:pt x="36857" y="363681"/>
                </a:cubicBezTo>
                <a:cubicBezTo>
                  <a:pt x="30801" y="359442"/>
                  <a:pt x="25312" y="354445"/>
                  <a:pt x="19539" y="349827"/>
                </a:cubicBezTo>
                <a:cubicBezTo>
                  <a:pt x="17230" y="345209"/>
                  <a:pt x="15348" y="340351"/>
                  <a:pt x="12611" y="335972"/>
                </a:cubicBezTo>
                <a:cubicBezTo>
                  <a:pt x="9552" y="331077"/>
                  <a:pt x="2937" y="327846"/>
                  <a:pt x="2221" y="322118"/>
                </a:cubicBezTo>
                <a:cubicBezTo>
                  <a:pt x="-2289" y="286039"/>
                  <a:pt x="5794" y="287041"/>
                  <a:pt x="12611" y="259772"/>
                </a:cubicBezTo>
                <a:cubicBezTo>
                  <a:pt x="23078" y="217905"/>
                  <a:pt x="8172" y="258750"/>
                  <a:pt x="23002" y="221672"/>
                </a:cubicBezTo>
                <a:cubicBezTo>
                  <a:pt x="25631" y="200640"/>
                  <a:pt x="30755" y="163630"/>
                  <a:pt x="29930" y="145472"/>
                </a:cubicBezTo>
                <a:cubicBezTo>
                  <a:pt x="29498" y="135961"/>
                  <a:pt x="24997" y="127072"/>
                  <a:pt x="23002" y="117763"/>
                </a:cubicBezTo>
                <a:cubicBezTo>
                  <a:pt x="21530" y="110896"/>
                  <a:pt x="20795" y="103891"/>
                  <a:pt x="19539" y="96981"/>
                </a:cubicBezTo>
                <a:cubicBezTo>
                  <a:pt x="18486" y="91189"/>
                  <a:pt x="17352" y="85410"/>
                  <a:pt x="16075" y="79663"/>
                </a:cubicBezTo>
                <a:cubicBezTo>
                  <a:pt x="12976" y="65717"/>
                  <a:pt x="12986" y="64733"/>
                  <a:pt x="5684" y="51954"/>
                </a:cubicBezTo>
                <a:cubicBezTo>
                  <a:pt x="-2524" y="37590"/>
                  <a:pt x="-88" y="17895"/>
                  <a:pt x="2221" y="1039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35B806-EB5E-D0D7-2E9F-3DEE3C03348F}"/>
              </a:ext>
            </a:extLst>
          </p:cNvPr>
          <p:cNvSpPr/>
          <p:nvPr/>
        </p:nvSpPr>
        <p:spPr>
          <a:xfrm>
            <a:off x="3397827" y="4279536"/>
            <a:ext cx="1937755" cy="2324350"/>
          </a:xfrm>
          <a:custGeom>
            <a:avLst/>
            <a:gdLst>
              <a:gd name="connsiteX0" fmla="*/ 692728 w 1937755"/>
              <a:gd name="connsiteY0" fmla="*/ 5366 h 2324350"/>
              <a:gd name="connsiteX1" fmla="*/ 675409 w 1937755"/>
              <a:gd name="connsiteY1" fmla="*/ 8830 h 2324350"/>
              <a:gd name="connsiteX2" fmla="*/ 654628 w 1937755"/>
              <a:gd name="connsiteY2" fmla="*/ 15757 h 2324350"/>
              <a:gd name="connsiteX3" fmla="*/ 599209 w 1937755"/>
              <a:gd name="connsiteY3" fmla="*/ 22685 h 2324350"/>
              <a:gd name="connsiteX4" fmla="*/ 581891 w 1937755"/>
              <a:gd name="connsiteY4" fmla="*/ 26148 h 2324350"/>
              <a:gd name="connsiteX5" fmla="*/ 568037 w 1937755"/>
              <a:gd name="connsiteY5" fmla="*/ 29612 h 2324350"/>
              <a:gd name="connsiteX6" fmla="*/ 543791 w 1937755"/>
              <a:gd name="connsiteY6" fmla="*/ 33075 h 2324350"/>
              <a:gd name="connsiteX7" fmla="*/ 519546 w 1937755"/>
              <a:gd name="connsiteY7" fmla="*/ 40003 h 2324350"/>
              <a:gd name="connsiteX8" fmla="*/ 509155 w 1937755"/>
              <a:gd name="connsiteY8" fmla="*/ 46930 h 2324350"/>
              <a:gd name="connsiteX9" fmla="*/ 464128 w 1937755"/>
              <a:gd name="connsiteY9" fmla="*/ 57321 h 2324350"/>
              <a:gd name="connsiteX10" fmla="*/ 450273 w 1937755"/>
              <a:gd name="connsiteY10" fmla="*/ 64248 h 2324350"/>
              <a:gd name="connsiteX11" fmla="*/ 429491 w 1937755"/>
              <a:gd name="connsiteY11" fmla="*/ 67712 h 2324350"/>
              <a:gd name="connsiteX12" fmla="*/ 419100 w 1937755"/>
              <a:gd name="connsiteY12" fmla="*/ 71175 h 2324350"/>
              <a:gd name="connsiteX13" fmla="*/ 408709 w 1937755"/>
              <a:gd name="connsiteY13" fmla="*/ 78103 h 2324350"/>
              <a:gd name="connsiteX14" fmla="*/ 398318 w 1937755"/>
              <a:gd name="connsiteY14" fmla="*/ 88494 h 2324350"/>
              <a:gd name="connsiteX15" fmla="*/ 384464 w 1937755"/>
              <a:gd name="connsiteY15" fmla="*/ 95421 h 2324350"/>
              <a:gd name="connsiteX16" fmla="*/ 346364 w 1937755"/>
              <a:gd name="connsiteY16" fmla="*/ 123130 h 2324350"/>
              <a:gd name="connsiteX17" fmla="*/ 322118 w 1937755"/>
              <a:gd name="connsiteY17" fmla="*/ 140448 h 2324350"/>
              <a:gd name="connsiteX18" fmla="*/ 284018 w 1937755"/>
              <a:gd name="connsiteY18" fmla="*/ 164694 h 2324350"/>
              <a:gd name="connsiteX19" fmla="*/ 252846 w 1937755"/>
              <a:gd name="connsiteY19" fmla="*/ 175085 h 2324350"/>
              <a:gd name="connsiteX20" fmla="*/ 238991 w 1937755"/>
              <a:gd name="connsiteY20" fmla="*/ 182012 h 2324350"/>
              <a:gd name="connsiteX21" fmla="*/ 200891 w 1937755"/>
              <a:gd name="connsiteY21" fmla="*/ 192403 h 2324350"/>
              <a:gd name="connsiteX22" fmla="*/ 183573 w 1937755"/>
              <a:gd name="connsiteY22" fmla="*/ 199330 h 2324350"/>
              <a:gd name="connsiteX23" fmla="*/ 162791 w 1937755"/>
              <a:gd name="connsiteY23" fmla="*/ 209721 h 2324350"/>
              <a:gd name="connsiteX24" fmla="*/ 148937 w 1937755"/>
              <a:gd name="connsiteY24" fmla="*/ 223575 h 2324350"/>
              <a:gd name="connsiteX25" fmla="*/ 135082 w 1937755"/>
              <a:gd name="connsiteY25" fmla="*/ 227039 h 2324350"/>
              <a:gd name="connsiteX26" fmla="*/ 103909 w 1937755"/>
              <a:gd name="connsiteY26" fmla="*/ 240894 h 2324350"/>
              <a:gd name="connsiteX27" fmla="*/ 90055 w 1937755"/>
              <a:gd name="connsiteY27" fmla="*/ 251285 h 2324350"/>
              <a:gd name="connsiteX28" fmla="*/ 76200 w 1937755"/>
              <a:gd name="connsiteY28" fmla="*/ 258212 h 2324350"/>
              <a:gd name="connsiteX29" fmla="*/ 45028 w 1937755"/>
              <a:gd name="connsiteY29" fmla="*/ 275530 h 2324350"/>
              <a:gd name="connsiteX30" fmla="*/ 31173 w 1937755"/>
              <a:gd name="connsiteY30" fmla="*/ 285921 h 2324350"/>
              <a:gd name="connsiteX31" fmla="*/ 17318 w 1937755"/>
              <a:gd name="connsiteY31" fmla="*/ 292848 h 2324350"/>
              <a:gd name="connsiteX32" fmla="*/ 0 w 1937755"/>
              <a:gd name="connsiteY32" fmla="*/ 310166 h 2324350"/>
              <a:gd name="connsiteX33" fmla="*/ 6928 w 1937755"/>
              <a:gd name="connsiteY33" fmla="*/ 389830 h 2324350"/>
              <a:gd name="connsiteX34" fmla="*/ 13855 w 1937755"/>
              <a:gd name="connsiteY34" fmla="*/ 414075 h 2324350"/>
              <a:gd name="connsiteX35" fmla="*/ 24246 w 1937755"/>
              <a:gd name="connsiteY35" fmla="*/ 476421 h 2324350"/>
              <a:gd name="connsiteX36" fmla="*/ 34637 w 1937755"/>
              <a:gd name="connsiteY36" fmla="*/ 490275 h 2324350"/>
              <a:gd name="connsiteX37" fmla="*/ 38100 w 1937755"/>
              <a:gd name="connsiteY37" fmla="*/ 517985 h 2324350"/>
              <a:gd name="connsiteX38" fmla="*/ 41564 w 1937755"/>
              <a:gd name="connsiteY38" fmla="*/ 601112 h 2324350"/>
              <a:gd name="connsiteX39" fmla="*/ 48491 w 1937755"/>
              <a:gd name="connsiteY39" fmla="*/ 611503 h 2324350"/>
              <a:gd name="connsiteX40" fmla="*/ 69273 w 1937755"/>
              <a:gd name="connsiteY40" fmla="*/ 635748 h 2324350"/>
              <a:gd name="connsiteX41" fmla="*/ 79664 w 1937755"/>
              <a:gd name="connsiteY41" fmla="*/ 649603 h 2324350"/>
              <a:gd name="connsiteX42" fmla="*/ 90055 w 1937755"/>
              <a:gd name="connsiteY42" fmla="*/ 659994 h 2324350"/>
              <a:gd name="connsiteX43" fmla="*/ 100446 w 1937755"/>
              <a:gd name="connsiteY43" fmla="*/ 684239 h 2324350"/>
              <a:gd name="connsiteX44" fmla="*/ 107373 w 1937755"/>
              <a:gd name="connsiteY44" fmla="*/ 698094 h 2324350"/>
              <a:gd name="connsiteX45" fmla="*/ 124691 w 1937755"/>
              <a:gd name="connsiteY45" fmla="*/ 722339 h 2324350"/>
              <a:gd name="connsiteX46" fmla="*/ 138546 w 1937755"/>
              <a:gd name="connsiteY46" fmla="*/ 746585 h 2324350"/>
              <a:gd name="connsiteX47" fmla="*/ 142009 w 1937755"/>
              <a:gd name="connsiteY47" fmla="*/ 756975 h 2324350"/>
              <a:gd name="connsiteX48" fmla="*/ 162791 w 1937755"/>
              <a:gd name="connsiteY48" fmla="*/ 774294 h 2324350"/>
              <a:gd name="connsiteX49" fmla="*/ 187037 w 1937755"/>
              <a:gd name="connsiteY49" fmla="*/ 798539 h 2324350"/>
              <a:gd name="connsiteX50" fmla="*/ 204355 w 1937755"/>
              <a:gd name="connsiteY50" fmla="*/ 822785 h 2324350"/>
              <a:gd name="connsiteX51" fmla="*/ 211282 w 1937755"/>
              <a:gd name="connsiteY51" fmla="*/ 833175 h 2324350"/>
              <a:gd name="connsiteX52" fmla="*/ 225137 w 1937755"/>
              <a:gd name="connsiteY52" fmla="*/ 847030 h 2324350"/>
              <a:gd name="connsiteX53" fmla="*/ 238991 w 1937755"/>
              <a:gd name="connsiteY53" fmla="*/ 864348 h 2324350"/>
              <a:gd name="connsiteX54" fmla="*/ 245918 w 1937755"/>
              <a:gd name="connsiteY54" fmla="*/ 878203 h 2324350"/>
              <a:gd name="connsiteX55" fmla="*/ 270164 w 1937755"/>
              <a:gd name="connsiteY55" fmla="*/ 912839 h 2324350"/>
              <a:gd name="connsiteX56" fmla="*/ 284018 w 1937755"/>
              <a:gd name="connsiteY56" fmla="*/ 923230 h 2324350"/>
              <a:gd name="connsiteX57" fmla="*/ 290946 w 1937755"/>
              <a:gd name="connsiteY57" fmla="*/ 944012 h 2324350"/>
              <a:gd name="connsiteX58" fmla="*/ 294409 w 1937755"/>
              <a:gd name="connsiteY58" fmla="*/ 954403 h 2324350"/>
              <a:gd name="connsiteX59" fmla="*/ 318655 w 1937755"/>
              <a:gd name="connsiteY59" fmla="*/ 982112 h 2324350"/>
              <a:gd name="connsiteX60" fmla="*/ 325582 w 1937755"/>
              <a:gd name="connsiteY60" fmla="*/ 995966 h 2324350"/>
              <a:gd name="connsiteX61" fmla="*/ 322118 w 1937755"/>
              <a:gd name="connsiteY61" fmla="*/ 1040994 h 2324350"/>
              <a:gd name="connsiteX62" fmla="*/ 315191 w 1937755"/>
              <a:gd name="connsiteY62" fmla="*/ 1054848 h 2324350"/>
              <a:gd name="connsiteX63" fmla="*/ 304800 w 1937755"/>
              <a:gd name="connsiteY63" fmla="*/ 1086021 h 2324350"/>
              <a:gd name="connsiteX64" fmla="*/ 301337 w 1937755"/>
              <a:gd name="connsiteY64" fmla="*/ 1103339 h 2324350"/>
              <a:gd name="connsiteX65" fmla="*/ 297873 w 1937755"/>
              <a:gd name="connsiteY65" fmla="*/ 1127585 h 2324350"/>
              <a:gd name="connsiteX66" fmla="*/ 290946 w 1937755"/>
              <a:gd name="connsiteY66" fmla="*/ 1137975 h 2324350"/>
              <a:gd name="connsiteX67" fmla="*/ 273628 w 1937755"/>
              <a:gd name="connsiteY67" fmla="*/ 1176075 h 2324350"/>
              <a:gd name="connsiteX68" fmla="*/ 263237 w 1937755"/>
              <a:gd name="connsiteY68" fmla="*/ 1186466 h 2324350"/>
              <a:gd name="connsiteX69" fmla="*/ 242455 w 1937755"/>
              <a:gd name="connsiteY69" fmla="*/ 1262666 h 2324350"/>
              <a:gd name="connsiteX70" fmla="*/ 238991 w 1937755"/>
              <a:gd name="connsiteY70" fmla="*/ 1276521 h 2324350"/>
              <a:gd name="connsiteX71" fmla="*/ 235528 w 1937755"/>
              <a:gd name="connsiteY71" fmla="*/ 1290375 h 2324350"/>
              <a:gd name="connsiteX72" fmla="*/ 228600 w 1937755"/>
              <a:gd name="connsiteY72" fmla="*/ 1304230 h 2324350"/>
              <a:gd name="connsiteX73" fmla="*/ 218209 w 1937755"/>
              <a:gd name="connsiteY73" fmla="*/ 1321548 h 2324350"/>
              <a:gd name="connsiteX74" fmla="*/ 207818 w 1937755"/>
              <a:gd name="connsiteY74" fmla="*/ 1363112 h 2324350"/>
              <a:gd name="connsiteX75" fmla="*/ 204355 w 1937755"/>
              <a:gd name="connsiteY75" fmla="*/ 1376966 h 2324350"/>
              <a:gd name="connsiteX76" fmla="*/ 200891 w 1937755"/>
              <a:gd name="connsiteY76" fmla="*/ 1408139 h 2324350"/>
              <a:gd name="connsiteX77" fmla="*/ 197428 w 1937755"/>
              <a:gd name="connsiteY77" fmla="*/ 1418530 h 2324350"/>
              <a:gd name="connsiteX78" fmla="*/ 200891 w 1937755"/>
              <a:gd name="connsiteY78" fmla="*/ 1484339 h 2324350"/>
              <a:gd name="connsiteX79" fmla="*/ 207818 w 1937755"/>
              <a:gd name="connsiteY79" fmla="*/ 1498194 h 2324350"/>
              <a:gd name="connsiteX80" fmla="*/ 211282 w 1937755"/>
              <a:gd name="connsiteY80" fmla="*/ 1508585 h 2324350"/>
              <a:gd name="connsiteX81" fmla="*/ 214746 w 1937755"/>
              <a:gd name="connsiteY81" fmla="*/ 1539757 h 2324350"/>
              <a:gd name="connsiteX82" fmla="*/ 218209 w 1937755"/>
              <a:gd name="connsiteY82" fmla="*/ 1605566 h 2324350"/>
              <a:gd name="connsiteX83" fmla="*/ 228600 w 1937755"/>
              <a:gd name="connsiteY83" fmla="*/ 1629812 h 2324350"/>
              <a:gd name="connsiteX84" fmla="*/ 242455 w 1937755"/>
              <a:gd name="connsiteY84" fmla="*/ 1660985 h 2324350"/>
              <a:gd name="connsiteX85" fmla="*/ 256309 w 1937755"/>
              <a:gd name="connsiteY85" fmla="*/ 1681766 h 2324350"/>
              <a:gd name="connsiteX86" fmla="*/ 259773 w 1937755"/>
              <a:gd name="connsiteY86" fmla="*/ 1695621 h 2324350"/>
              <a:gd name="connsiteX87" fmla="*/ 266700 w 1937755"/>
              <a:gd name="connsiteY87" fmla="*/ 1712939 h 2324350"/>
              <a:gd name="connsiteX88" fmla="*/ 270164 w 1937755"/>
              <a:gd name="connsiteY88" fmla="*/ 1730257 h 2324350"/>
              <a:gd name="connsiteX89" fmla="*/ 290946 w 1937755"/>
              <a:gd name="connsiteY89" fmla="*/ 1757966 h 2324350"/>
              <a:gd name="connsiteX90" fmla="*/ 297873 w 1937755"/>
              <a:gd name="connsiteY90" fmla="*/ 1768357 h 2324350"/>
              <a:gd name="connsiteX91" fmla="*/ 308264 w 1937755"/>
              <a:gd name="connsiteY91" fmla="*/ 1778748 h 2324350"/>
              <a:gd name="connsiteX92" fmla="*/ 329046 w 1937755"/>
              <a:gd name="connsiteY92" fmla="*/ 1796066 h 2324350"/>
              <a:gd name="connsiteX93" fmla="*/ 332509 w 1937755"/>
              <a:gd name="connsiteY93" fmla="*/ 1813385 h 2324350"/>
              <a:gd name="connsiteX94" fmla="*/ 339437 w 1937755"/>
              <a:gd name="connsiteY94" fmla="*/ 1827239 h 2324350"/>
              <a:gd name="connsiteX95" fmla="*/ 363682 w 1937755"/>
              <a:gd name="connsiteY95" fmla="*/ 1854948 h 2324350"/>
              <a:gd name="connsiteX96" fmla="*/ 391391 w 1937755"/>
              <a:gd name="connsiteY96" fmla="*/ 1875730 h 2324350"/>
              <a:gd name="connsiteX97" fmla="*/ 415637 w 1937755"/>
              <a:gd name="connsiteY97" fmla="*/ 1886121 h 2324350"/>
              <a:gd name="connsiteX98" fmla="*/ 446809 w 1937755"/>
              <a:gd name="connsiteY98" fmla="*/ 1910366 h 2324350"/>
              <a:gd name="connsiteX99" fmla="*/ 467591 w 1937755"/>
              <a:gd name="connsiteY99" fmla="*/ 1931148 h 2324350"/>
              <a:gd name="connsiteX100" fmla="*/ 474518 w 1937755"/>
              <a:gd name="connsiteY100" fmla="*/ 1951930 h 2324350"/>
              <a:gd name="connsiteX101" fmla="*/ 491837 w 1937755"/>
              <a:gd name="connsiteY101" fmla="*/ 1965785 h 2324350"/>
              <a:gd name="connsiteX102" fmla="*/ 509155 w 1937755"/>
              <a:gd name="connsiteY102" fmla="*/ 1976175 h 2324350"/>
              <a:gd name="connsiteX103" fmla="*/ 519546 w 1937755"/>
              <a:gd name="connsiteY103" fmla="*/ 1979639 h 2324350"/>
              <a:gd name="connsiteX104" fmla="*/ 536864 w 1937755"/>
              <a:gd name="connsiteY104" fmla="*/ 1986566 h 2324350"/>
              <a:gd name="connsiteX105" fmla="*/ 550718 w 1937755"/>
              <a:gd name="connsiteY105" fmla="*/ 1990030 h 2324350"/>
              <a:gd name="connsiteX106" fmla="*/ 599209 w 1937755"/>
              <a:gd name="connsiteY106" fmla="*/ 2007348 h 2324350"/>
              <a:gd name="connsiteX107" fmla="*/ 619991 w 1937755"/>
              <a:gd name="connsiteY107" fmla="*/ 2021203 h 2324350"/>
              <a:gd name="connsiteX108" fmla="*/ 630382 w 1937755"/>
              <a:gd name="connsiteY108" fmla="*/ 2028130 h 2324350"/>
              <a:gd name="connsiteX109" fmla="*/ 644237 w 1937755"/>
              <a:gd name="connsiteY109" fmla="*/ 2031594 h 2324350"/>
              <a:gd name="connsiteX110" fmla="*/ 696191 w 1937755"/>
              <a:gd name="connsiteY110" fmla="*/ 2017739 h 2324350"/>
              <a:gd name="connsiteX111" fmla="*/ 723900 w 1937755"/>
              <a:gd name="connsiteY111" fmla="*/ 2014275 h 2324350"/>
              <a:gd name="connsiteX112" fmla="*/ 758537 w 1937755"/>
              <a:gd name="connsiteY112" fmla="*/ 2003885 h 2324350"/>
              <a:gd name="connsiteX113" fmla="*/ 768928 w 1937755"/>
              <a:gd name="connsiteY113" fmla="*/ 2000421 h 2324350"/>
              <a:gd name="connsiteX114" fmla="*/ 845128 w 1937755"/>
              <a:gd name="connsiteY114" fmla="*/ 2003885 h 2324350"/>
              <a:gd name="connsiteX115" fmla="*/ 890155 w 1937755"/>
              <a:gd name="connsiteY115" fmla="*/ 2007348 h 2324350"/>
              <a:gd name="connsiteX116" fmla="*/ 945573 w 1937755"/>
              <a:gd name="connsiteY116" fmla="*/ 2010812 h 2324350"/>
              <a:gd name="connsiteX117" fmla="*/ 969818 w 1937755"/>
              <a:gd name="connsiteY117" fmla="*/ 2017739 h 2324350"/>
              <a:gd name="connsiteX118" fmla="*/ 1025237 w 1937755"/>
              <a:gd name="connsiteY118" fmla="*/ 2024666 h 2324350"/>
              <a:gd name="connsiteX119" fmla="*/ 1052946 w 1937755"/>
              <a:gd name="connsiteY119" fmla="*/ 2035057 h 2324350"/>
              <a:gd name="connsiteX120" fmla="*/ 1070264 w 1937755"/>
              <a:gd name="connsiteY120" fmla="*/ 2038521 h 2324350"/>
              <a:gd name="connsiteX121" fmla="*/ 1104900 w 1937755"/>
              <a:gd name="connsiteY121" fmla="*/ 2045448 h 2324350"/>
              <a:gd name="connsiteX122" fmla="*/ 1143000 w 1937755"/>
              <a:gd name="connsiteY122" fmla="*/ 2038521 h 2324350"/>
              <a:gd name="connsiteX123" fmla="*/ 1160318 w 1937755"/>
              <a:gd name="connsiteY123" fmla="*/ 2031594 h 2324350"/>
              <a:gd name="connsiteX124" fmla="*/ 1205346 w 1937755"/>
              <a:gd name="connsiteY124" fmla="*/ 2017739 h 2324350"/>
              <a:gd name="connsiteX125" fmla="*/ 1246909 w 1937755"/>
              <a:gd name="connsiteY125" fmla="*/ 2010812 h 2324350"/>
              <a:gd name="connsiteX126" fmla="*/ 1271155 w 1937755"/>
              <a:gd name="connsiteY126" fmla="*/ 2000421 h 2324350"/>
              <a:gd name="connsiteX127" fmla="*/ 1309255 w 1937755"/>
              <a:gd name="connsiteY127" fmla="*/ 1986566 h 2324350"/>
              <a:gd name="connsiteX128" fmla="*/ 1343891 w 1937755"/>
              <a:gd name="connsiteY128" fmla="*/ 1969248 h 2324350"/>
              <a:gd name="connsiteX129" fmla="*/ 1354282 w 1937755"/>
              <a:gd name="connsiteY129" fmla="*/ 1965785 h 2324350"/>
              <a:gd name="connsiteX130" fmla="*/ 1381991 w 1937755"/>
              <a:gd name="connsiteY130" fmla="*/ 1958857 h 2324350"/>
              <a:gd name="connsiteX131" fmla="*/ 1402773 w 1937755"/>
              <a:gd name="connsiteY131" fmla="*/ 1951930 h 2324350"/>
              <a:gd name="connsiteX132" fmla="*/ 1433946 w 1937755"/>
              <a:gd name="connsiteY132" fmla="*/ 1948466 h 2324350"/>
              <a:gd name="connsiteX133" fmla="*/ 1472046 w 1937755"/>
              <a:gd name="connsiteY133" fmla="*/ 1955394 h 2324350"/>
              <a:gd name="connsiteX134" fmla="*/ 1492828 w 1937755"/>
              <a:gd name="connsiteY134" fmla="*/ 1976175 h 2324350"/>
              <a:gd name="connsiteX135" fmla="*/ 1513609 w 1937755"/>
              <a:gd name="connsiteY135" fmla="*/ 2010812 h 2324350"/>
              <a:gd name="connsiteX136" fmla="*/ 1520537 w 1937755"/>
              <a:gd name="connsiteY136" fmla="*/ 2021203 h 2324350"/>
              <a:gd name="connsiteX137" fmla="*/ 1527464 w 1937755"/>
              <a:gd name="connsiteY137" fmla="*/ 2031594 h 2324350"/>
              <a:gd name="connsiteX138" fmla="*/ 1530928 w 1937755"/>
              <a:gd name="connsiteY138" fmla="*/ 2045448 h 2324350"/>
              <a:gd name="connsiteX139" fmla="*/ 1575955 w 1937755"/>
              <a:gd name="connsiteY139" fmla="*/ 2066230 h 2324350"/>
              <a:gd name="connsiteX140" fmla="*/ 1596737 w 1937755"/>
              <a:gd name="connsiteY140" fmla="*/ 2062766 h 2324350"/>
              <a:gd name="connsiteX141" fmla="*/ 1607128 w 1937755"/>
              <a:gd name="connsiteY141" fmla="*/ 2055839 h 2324350"/>
              <a:gd name="connsiteX142" fmla="*/ 1614055 w 1937755"/>
              <a:gd name="connsiteY142" fmla="*/ 2066230 h 2324350"/>
              <a:gd name="connsiteX143" fmla="*/ 1627909 w 1937755"/>
              <a:gd name="connsiteY143" fmla="*/ 2076621 h 2324350"/>
              <a:gd name="connsiteX144" fmla="*/ 1648691 w 1937755"/>
              <a:gd name="connsiteY144" fmla="*/ 2090475 h 2324350"/>
              <a:gd name="connsiteX145" fmla="*/ 1652155 w 1937755"/>
              <a:gd name="connsiteY145" fmla="*/ 2104330 h 2324350"/>
              <a:gd name="connsiteX146" fmla="*/ 1672937 w 1937755"/>
              <a:gd name="connsiteY146" fmla="*/ 2125112 h 2324350"/>
              <a:gd name="connsiteX147" fmla="*/ 1676400 w 1937755"/>
              <a:gd name="connsiteY147" fmla="*/ 2135503 h 2324350"/>
              <a:gd name="connsiteX148" fmla="*/ 1693718 w 1937755"/>
              <a:gd name="connsiteY148" fmla="*/ 2138966 h 2324350"/>
              <a:gd name="connsiteX149" fmla="*/ 1707573 w 1937755"/>
              <a:gd name="connsiteY149" fmla="*/ 2142430 h 2324350"/>
              <a:gd name="connsiteX150" fmla="*/ 1735282 w 1937755"/>
              <a:gd name="connsiteY150" fmla="*/ 2159748 h 2324350"/>
              <a:gd name="connsiteX151" fmla="*/ 1752600 w 1937755"/>
              <a:gd name="connsiteY151" fmla="*/ 2170139 h 2324350"/>
              <a:gd name="connsiteX152" fmla="*/ 1762991 w 1937755"/>
              <a:gd name="connsiteY152" fmla="*/ 2173603 h 2324350"/>
              <a:gd name="connsiteX153" fmla="*/ 1769918 w 1937755"/>
              <a:gd name="connsiteY153" fmla="*/ 2183994 h 2324350"/>
              <a:gd name="connsiteX154" fmla="*/ 1780309 w 1937755"/>
              <a:gd name="connsiteY154" fmla="*/ 2187457 h 2324350"/>
              <a:gd name="connsiteX155" fmla="*/ 1790700 w 1937755"/>
              <a:gd name="connsiteY155" fmla="*/ 2194385 h 2324350"/>
              <a:gd name="connsiteX156" fmla="*/ 1811482 w 1937755"/>
              <a:gd name="connsiteY156" fmla="*/ 2204775 h 2324350"/>
              <a:gd name="connsiteX157" fmla="*/ 1842655 w 1937755"/>
              <a:gd name="connsiteY157" fmla="*/ 2232485 h 2324350"/>
              <a:gd name="connsiteX158" fmla="*/ 1853046 w 1937755"/>
              <a:gd name="connsiteY158" fmla="*/ 2235948 h 2324350"/>
              <a:gd name="connsiteX159" fmla="*/ 1863437 w 1937755"/>
              <a:gd name="connsiteY159" fmla="*/ 2249803 h 2324350"/>
              <a:gd name="connsiteX160" fmla="*/ 1877291 w 1937755"/>
              <a:gd name="connsiteY160" fmla="*/ 2256730 h 2324350"/>
              <a:gd name="connsiteX161" fmla="*/ 1887682 w 1937755"/>
              <a:gd name="connsiteY161" fmla="*/ 2263657 h 2324350"/>
              <a:gd name="connsiteX162" fmla="*/ 1911928 w 1937755"/>
              <a:gd name="connsiteY162" fmla="*/ 2280975 h 2324350"/>
              <a:gd name="connsiteX163" fmla="*/ 1932709 w 1937755"/>
              <a:gd name="connsiteY163" fmla="*/ 2308685 h 2324350"/>
              <a:gd name="connsiteX164" fmla="*/ 1936173 w 1937755"/>
              <a:gd name="connsiteY164" fmla="*/ 2322539 h 2324350"/>
              <a:gd name="connsiteX165" fmla="*/ 1894609 w 1937755"/>
              <a:gd name="connsiteY165" fmla="*/ 2308685 h 2324350"/>
              <a:gd name="connsiteX166" fmla="*/ 1908464 w 1937755"/>
              <a:gd name="connsiteY166" fmla="*/ 2294830 h 2324350"/>
              <a:gd name="connsiteX167" fmla="*/ 1922318 w 1937755"/>
              <a:gd name="connsiteY167" fmla="*/ 2284439 h 2324350"/>
              <a:gd name="connsiteX168" fmla="*/ 1925782 w 1937755"/>
              <a:gd name="connsiteY168" fmla="*/ 2235948 h 2324350"/>
              <a:gd name="connsiteX169" fmla="*/ 1915391 w 1937755"/>
              <a:gd name="connsiteY169" fmla="*/ 2190921 h 2324350"/>
              <a:gd name="connsiteX170" fmla="*/ 1901537 w 1937755"/>
              <a:gd name="connsiteY170" fmla="*/ 2163212 h 2324350"/>
              <a:gd name="connsiteX171" fmla="*/ 1887682 w 1937755"/>
              <a:gd name="connsiteY171" fmla="*/ 2135503 h 2324350"/>
              <a:gd name="connsiteX172" fmla="*/ 1884218 w 1937755"/>
              <a:gd name="connsiteY172" fmla="*/ 2121648 h 2324350"/>
              <a:gd name="connsiteX173" fmla="*/ 1880755 w 1937755"/>
              <a:gd name="connsiteY173" fmla="*/ 1945003 h 2324350"/>
              <a:gd name="connsiteX174" fmla="*/ 1877291 w 1937755"/>
              <a:gd name="connsiteY174" fmla="*/ 1927685 h 2324350"/>
              <a:gd name="connsiteX175" fmla="*/ 1866900 w 1937755"/>
              <a:gd name="connsiteY175" fmla="*/ 1896512 h 2324350"/>
              <a:gd name="connsiteX176" fmla="*/ 1863437 w 1937755"/>
              <a:gd name="connsiteY176" fmla="*/ 1854948 h 2324350"/>
              <a:gd name="connsiteX177" fmla="*/ 1856509 w 1937755"/>
              <a:gd name="connsiteY177" fmla="*/ 1619421 h 2324350"/>
              <a:gd name="connsiteX178" fmla="*/ 1849582 w 1937755"/>
              <a:gd name="connsiteY178" fmla="*/ 1588248 h 2324350"/>
              <a:gd name="connsiteX179" fmla="*/ 1842655 w 1937755"/>
              <a:gd name="connsiteY179" fmla="*/ 1484339 h 2324350"/>
              <a:gd name="connsiteX180" fmla="*/ 1839191 w 1937755"/>
              <a:gd name="connsiteY180" fmla="*/ 1453166 h 2324350"/>
              <a:gd name="connsiteX181" fmla="*/ 1832264 w 1937755"/>
              <a:gd name="connsiteY181" fmla="*/ 1411603 h 2324350"/>
              <a:gd name="connsiteX182" fmla="*/ 1828800 w 1937755"/>
              <a:gd name="connsiteY182" fmla="*/ 1300766 h 2324350"/>
              <a:gd name="connsiteX183" fmla="*/ 1825337 w 1937755"/>
              <a:gd name="connsiteY183" fmla="*/ 1283448 h 2324350"/>
              <a:gd name="connsiteX184" fmla="*/ 1828800 w 1937755"/>
              <a:gd name="connsiteY184" fmla="*/ 1134512 h 2324350"/>
              <a:gd name="connsiteX185" fmla="*/ 1832264 w 1937755"/>
              <a:gd name="connsiteY185" fmla="*/ 1103339 h 2324350"/>
              <a:gd name="connsiteX186" fmla="*/ 1839191 w 1937755"/>
              <a:gd name="connsiteY186" fmla="*/ 1079094 h 2324350"/>
              <a:gd name="connsiteX187" fmla="*/ 1842655 w 1937755"/>
              <a:gd name="connsiteY187" fmla="*/ 1044457 h 2324350"/>
              <a:gd name="connsiteX188" fmla="*/ 1846118 w 1937755"/>
              <a:gd name="connsiteY188" fmla="*/ 1016748 h 2324350"/>
              <a:gd name="connsiteX189" fmla="*/ 1853046 w 1937755"/>
              <a:gd name="connsiteY189" fmla="*/ 843566 h 2324350"/>
              <a:gd name="connsiteX190" fmla="*/ 1846118 w 1937755"/>
              <a:gd name="connsiteY190" fmla="*/ 673848 h 2324350"/>
              <a:gd name="connsiteX191" fmla="*/ 1842655 w 1937755"/>
              <a:gd name="connsiteY191" fmla="*/ 663457 h 2324350"/>
              <a:gd name="connsiteX192" fmla="*/ 1818409 w 1937755"/>
              <a:gd name="connsiteY192" fmla="*/ 635748 h 2324350"/>
              <a:gd name="connsiteX193" fmla="*/ 1811482 w 1937755"/>
              <a:gd name="connsiteY193" fmla="*/ 625357 h 2324350"/>
              <a:gd name="connsiteX194" fmla="*/ 1794164 w 1937755"/>
              <a:gd name="connsiteY194" fmla="*/ 604575 h 2324350"/>
              <a:gd name="connsiteX195" fmla="*/ 1776846 w 1937755"/>
              <a:gd name="connsiteY195" fmla="*/ 569939 h 2324350"/>
              <a:gd name="connsiteX196" fmla="*/ 1766455 w 1937755"/>
              <a:gd name="connsiteY196" fmla="*/ 559548 h 2324350"/>
              <a:gd name="connsiteX197" fmla="*/ 1752600 w 1937755"/>
              <a:gd name="connsiteY197" fmla="*/ 542230 h 2324350"/>
              <a:gd name="connsiteX198" fmla="*/ 1749137 w 1937755"/>
              <a:gd name="connsiteY198" fmla="*/ 531839 h 2324350"/>
              <a:gd name="connsiteX199" fmla="*/ 1738746 w 1937755"/>
              <a:gd name="connsiteY199" fmla="*/ 517985 h 2324350"/>
              <a:gd name="connsiteX200" fmla="*/ 1731818 w 1937755"/>
              <a:gd name="connsiteY200" fmla="*/ 507594 h 2324350"/>
              <a:gd name="connsiteX201" fmla="*/ 1721428 w 1937755"/>
              <a:gd name="connsiteY201" fmla="*/ 490275 h 2324350"/>
              <a:gd name="connsiteX202" fmla="*/ 1707573 w 1937755"/>
              <a:gd name="connsiteY202" fmla="*/ 476421 h 2324350"/>
              <a:gd name="connsiteX203" fmla="*/ 1679864 w 1937755"/>
              <a:gd name="connsiteY203" fmla="*/ 441785 h 2324350"/>
              <a:gd name="connsiteX204" fmla="*/ 1672937 w 1937755"/>
              <a:gd name="connsiteY204" fmla="*/ 427930 h 2324350"/>
              <a:gd name="connsiteX205" fmla="*/ 1662546 w 1937755"/>
              <a:gd name="connsiteY205" fmla="*/ 421003 h 2324350"/>
              <a:gd name="connsiteX206" fmla="*/ 1655618 w 1937755"/>
              <a:gd name="connsiteY206" fmla="*/ 414075 h 2324350"/>
              <a:gd name="connsiteX207" fmla="*/ 1645228 w 1937755"/>
              <a:gd name="connsiteY207" fmla="*/ 407148 h 2324350"/>
              <a:gd name="connsiteX208" fmla="*/ 1620982 w 1937755"/>
              <a:gd name="connsiteY208" fmla="*/ 372512 h 2324350"/>
              <a:gd name="connsiteX209" fmla="*/ 1603664 w 1937755"/>
              <a:gd name="connsiteY209" fmla="*/ 358657 h 2324350"/>
              <a:gd name="connsiteX210" fmla="*/ 1596737 w 1937755"/>
              <a:gd name="connsiteY210" fmla="*/ 348266 h 2324350"/>
              <a:gd name="connsiteX211" fmla="*/ 1589809 w 1937755"/>
              <a:gd name="connsiteY211" fmla="*/ 341339 h 2324350"/>
              <a:gd name="connsiteX212" fmla="*/ 1569028 w 1937755"/>
              <a:gd name="connsiteY212" fmla="*/ 310166 h 2324350"/>
              <a:gd name="connsiteX213" fmla="*/ 1562100 w 1937755"/>
              <a:gd name="connsiteY213" fmla="*/ 299775 h 2324350"/>
              <a:gd name="connsiteX214" fmla="*/ 1551709 w 1937755"/>
              <a:gd name="connsiteY214" fmla="*/ 296312 h 2324350"/>
              <a:gd name="connsiteX215" fmla="*/ 1544782 w 1937755"/>
              <a:gd name="connsiteY215" fmla="*/ 285921 h 2324350"/>
              <a:gd name="connsiteX216" fmla="*/ 1510146 w 1937755"/>
              <a:gd name="connsiteY216" fmla="*/ 261675 h 2324350"/>
              <a:gd name="connsiteX217" fmla="*/ 1496291 w 1937755"/>
              <a:gd name="connsiteY217" fmla="*/ 251285 h 2324350"/>
              <a:gd name="connsiteX218" fmla="*/ 1485900 w 1937755"/>
              <a:gd name="connsiteY218" fmla="*/ 240894 h 2324350"/>
              <a:gd name="connsiteX219" fmla="*/ 1461655 w 1937755"/>
              <a:gd name="connsiteY219" fmla="*/ 230503 h 2324350"/>
              <a:gd name="connsiteX220" fmla="*/ 1444337 w 1937755"/>
              <a:gd name="connsiteY220" fmla="*/ 223575 h 2324350"/>
              <a:gd name="connsiteX221" fmla="*/ 1420091 w 1937755"/>
              <a:gd name="connsiteY221" fmla="*/ 216648 h 2324350"/>
              <a:gd name="connsiteX222" fmla="*/ 1392382 w 1937755"/>
              <a:gd name="connsiteY222" fmla="*/ 206257 h 2324350"/>
              <a:gd name="connsiteX223" fmla="*/ 1336964 w 1937755"/>
              <a:gd name="connsiteY223" fmla="*/ 192403 h 2324350"/>
              <a:gd name="connsiteX224" fmla="*/ 1305791 w 1937755"/>
              <a:gd name="connsiteY224" fmla="*/ 178548 h 2324350"/>
              <a:gd name="connsiteX225" fmla="*/ 1288473 w 1937755"/>
              <a:gd name="connsiteY225" fmla="*/ 168157 h 2324350"/>
              <a:gd name="connsiteX226" fmla="*/ 1271155 w 1937755"/>
              <a:gd name="connsiteY226" fmla="*/ 161230 h 2324350"/>
              <a:gd name="connsiteX227" fmla="*/ 1260764 w 1937755"/>
              <a:gd name="connsiteY227" fmla="*/ 154303 h 2324350"/>
              <a:gd name="connsiteX228" fmla="*/ 1215737 w 1937755"/>
              <a:gd name="connsiteY228" fmla="*/ 133521 h 2324350"/>
              <a:gd name="connsiteX229" fmla="*/ 1201882 w 1937755"/>
              <a:gd name="connsiteY229" fmla="*/ 126594 h 2324350"/>
              <a:gd name="connsiteX230" fmla="*/ 1181100 w 1937755"/>
              <a:gd name="connsiteY230" fmla="*/ 116203 h 2324350"/>
              <a:gd name="connsiteX231" fmla="*/ 1174173 w 1937755"/>
              <a:gd name="connsiteY231" fmla="*/ 109275 h 2324350"/>
              <a:gd name="connsiteX232" fmla="*/ 1156855 w 1937755"/>
              <a:gd name="connsiteY232" fmla="*/ 105812 h 2324350"/>
              <a:gd name="connsiteX233" fmla="*/ 1097973 w 1937755"/>
              <a:gd name="connsiteY233" fmla="*/ 81566 h 2324350"/>
              <a:gd name="connsiteX234" fmla="*/ 1080655 w 1937755"/>
              <a:gd name="connsiteY234" fmla="*/ 74639 h 2324350"/>
              <a:gd name="connsiteX235" fmla="*/ 1046018 w 1937755"/>
              <a:gd name="connsiteY235" fmla="*/ 71175 h 2324350"/>
              <a:gd name="connsiteX236" fmla="*/ 1004455 w 1937755"/>
              <a:gd name="connsiteY236" fmla="*/ 60785 h 2324350"/>
              <a:gd name="connsiteX237" fmla="*/ 983673 w 1937755"/>
              <a:gd name="connsiteY237" fmla="*/ 57321 h 2324350"/>
              <a:gd name="connsiteX238" fmla="*/ 945573 w 1937755"/>
              <a:gd name="connsiteY238" fmla="*/ 46930 h 2324350"/>
              <a:gd name="connsiteX239" fmla="*/ 928255 w 1937755"/>
              <a:gd name="connsiteY239" fmla="*/ 40003 h 2324350"/>
              <a:gd name="connsiteX240" fmla="*/ 910937 w 1937755"/>
              <a:gd name="connsiteY240" fmla="*/ 36539 h 2324350"/>
              <a:gd name="connsiteX241" fmla="*/ 869373 w 1937755"/>
              <a:gd name="connsiteY241" fmla="*/ 29612 h 2324350"/>
              <a:gd name="connsiteX242" fmla="*/ 852055 w 1937755"/>
              <a:gd name="connsiteY242" fmla="*/ 22685 h 2324350"/>
              <a:gd name="connsiteX243" fmla="*/ 820882 w 1937755"/>
              <a:gd name="connsiteY243" fmla="*/ 15757 h 2324350"/>
              <a:gd name="connsiteX244" fmla="*/ 807028 w 1937755"/>
              <a:gd name="connsiteY244" fmla="*/ 8830 h 2324350"/>
              <a:gd name="connsiteX245" fmla="*/ 765464 w 1937755"/>
              <a:gd name="connsiteY245" fmla="*/ 1903 h 2324350"/>
              <a:gd name="connsiteX246" fmla="*/ 692728 w 1937755"/>
              <a:gd name="connsiteY246" fmla="*/ 5366 h 232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937755" h="2324350">
                <a:moveTo>
                  <a:pt x="692728" y="5366"/>
                </a:moveTo>
                <a:cubicBezTo>
                  <a:pt x="677719" y="6520"/>
                  <a:pt x="681089" y="7281"/>
                  <a:pt x="675409" y="8830"/>
                </a:cubicBezTo>
                <a:cubicBezTo>
                  <a:pt x="668365" y="10751"/>
                  <a:pt x="661812" y="14451"/>
                  <a:pt x="654628" y="15757"/>
                </a:cubicBezTo>
                <a:cubicBezTo>
                  <a:pt x="636312" y="19087"/>
                  <a:pt x="617464" y="19035"/>
                  <a:pt x="599209" y="22685"/>
                </a:cubicBezTo>
                <a:cubicBezTo>
                  <a:pt x="593436" y="23839"/>
                  <a:pt x="587638" y="24871"/>
                  <a:pt x="581891" y="26148"/>
                </a:cubicBezTo>
                <a:cubicBezTo>
                  <a:pt x="577244" y="27181"/>
                  <a:pt x="572720" y="28761"/>
                  <a:pt x="568037" y="29612"/>
                </a:cubicBezTo>
                <a:cubicBezTo>
                  <a:pt x="560005" y="31072"/>
                  <a:pt x="551823" y="31615"/>
                  <a:pt x="543791" y="33075"/>
                </a:cubicBezTo>
                <a:cubicBezTo>
                  <a:pt x="540303" y="33709"/>
                  <a:pt x="523785" y="37883"/>
                  <a:pt x="519546" y="40003"/>
                </a:cubicBezTo>
                <a:cubicBezTo>
                  <a:pt x="515823" y="41865"/>
                  <a:pt x="513067" y="45507"/>
                  <a:pt x="509155" y="46930"/>
                </a:cubicBezTo>
                <a:cubicBezTo>
                  <a:pt x="498947" y="50642"/>
                  <a:pt x="476428" y="54861"/>
                  <a:pt x="464128" y="57321"/>
                </a:cubicBezTo>
                <a:cubicBezTo>
                  <a:pt x="459510" y="59630"/>
                  <a:pt x="455219" y="62764"/>
                  <a:pt x="450273" y="64248"/>
                </a:cubicBezTo>
                <a:cubicBezTo>
                  <a:pt x="443546" y="66266"/>
                  <a:pt x="436347" y="66189"/>
                  <a:pt x="429491" y="67712"/>
                </a:cubicBezTo>
                <a:cubicBezTo>
                  <a:pt x="425927" y="68504"/>
                  <a:pt x="422564" y="70021"/>
                  <a:pt x="419100" y="71175"/>
                </a:cubicBezTo>
                <a:cubicBezTo>
                  <a:pt x="415636" y="73484"/>
                  <a:pt x="411907" y="75438"/>
                  <a:pt x="408709" y="78103"/>
                </a:cubicBezTo>
                <a:cubicBezTo>
                  <a:pt x="404946" y="81239"/>
                  <a:pt x="402304" y="85647"/>
                  <a:pt x="398318" y="88494"/>
                </a:cubicBezTo>
                <a:cubicBezTo>
                  <a:pt x="394117" y="91495"/>
                  <a:pt x="388947" y="92859"/>
                  <a:pt x="384464" y="95421"/>
                </a:cubicBezTo>
                <a:cubicBezTo>
                  <a:pt x="375437" y="100579"/>
                  <a:pt x="346976" y="122518"/>
                  <a:pt x="346364" y="123130"/>
                </a:cubicBezTo>
                <a:cubicBezTo>
                  <a:pt x="329927" y="139567"/>
                  <a:pt x="338705" y="134920"/>
                  <a:pt x="322118" y="140448"/>
                </a:cubicBezTo>
                <a:cubicBezTo>
                  <a:pt x="317505" y="143524"/>
                  <a:pt x="290872" y="161756"/>
                  <a:pt x="284018" y="164694"/>
                </a:cubicBezTo>
                <a:cubicBezTo>
                  <a:pt x="273951" y="169009"/>
                  <a:pt x="262643" y="170187"/>
                  <a:pt x="252846" y="175085"/>
                </a:cubicBezTo>
                <a:cubicBezTo>
                  <a:pt x="248228" y="177394"/>
                  <a:pt x="243889" y="180379"/>
                  <a:pt x="238991" y="182012"/>
                </a:cubicBezTo>
                <a:cubicBezTo>
                  <a:pt x="195863" y="196387"/>
                  <a:pt x="224869" y="183411"/>
                  <a:pt x="200891" y="192403"/>
                </a:cubicBezTo>
                <a:cubicBezTo>
                  <a:pt x="195070" y="194586"/>
                  <a:pt x="189134" y="196550"/>
                  <a:pt x="183573" y="199330"/>
                </a:cubicBezTo>
                <a:cubicBezTo>
                  <a:pt x="156712" y="212760"/>
                  <a:pt x="188912" y="201013"/>
                  <a:pt x="162791" y="209721"/>
                </a:cubicBezTo>
                <a:cubicBezTo>
                  <a:pt x="158173" y="214339"/>
                  <a:pt x="154475" y="220114"/>
                  <a:pt x="148937" y="223575"/>
                </a:cubicBezTo>
                <a:cubicBezTo>
                  <a:pt x="144900" y="226098"/>
                  <a:pt x="139598" y="225534"/>
                  <a:pt x="135082" y="227039"/>
                </a:cubicBezTo>
                <a:cubicBezTo>
                  <a:pt x="128040" y="229386"/>
                  <a:pt x="110809" y="236582"/>
                  <a:pt x="103909" y="240894"/>
                </a:cubicBezTo>
                <a:cubicBezTo>
                  <a:pt x="99014" y="243954"/>
                  <a:pt x="94950" y="248226"/>
                  <a:pt x="90055" y="251285"/>
                </a:cubicBezTo>
                <a:cubicBezTo>
                  <a:pt x="85676" y="254022"/>
                  <a:pt x="80496" y="255348"/>
                  <a:pt x="76200" y="258212"/>
                </a:cubicBezTo>
                <a:cubicBezTo>
                  <a:pt x="48432" y="276723"/>
                  <a:pt x="70389" y="269189"/>
                  <a:pt x="45028" y="275530"/>
                </a:cubicBezTo>
                <a:cubicBezTo>
                  <a:pt x="40410" y="278994"/>
                  <a:pt x="36068" y="282861"/>
                  <a:pt x="31173" y="285921"/>
                </a:cubicBezTo>
                <a:cubicBezTo>
                  <a:pt x="26794" y="288658"/>
                  <a:pt x="20969" y="289197"/>
                  <a:pt x="17318" y="292848"/>
                </a:cubicBezTo>
                <a:cubicBezTo>
                  <a:pt x="-4082" y="314248"/>
                  <a:pt x="24369" y="302045"/>
                  <a:pt x="0" y="310166"/>
                </a:cubicBezTo>
                <a:cubicBezTo>
                  <a:pt x="2309" y="336721"/>
                  <a:pt x="3984" y="363338"/>
                  <a:pt x="6928" y="389830"/>
                </a:cubicBezTo>
                <a:cubicBezTo>
                  <a:pt x="7654" y="396361"/>
                  <a:pt x="11664" y="407502"/>
                  <a:pt x="13855" y="414075"/>
                </a:cubicBezTo>
                <a:cubicBezTo>
                  <a:pt x="14973" y="423023"/>
                  <a:pt x="20305" y="471166"/>
                  <a:pt x="24246" y="476421"/>
                </a:cubicBezTo>
                <a:lnTo>
                  <a:pt x="34637" y="490275"/>
                </a:lnTo>
                <a:cubicBezTo>
                  <a:pt x="35791" y="499512"/>
                  <a:pt x="37519" y="508695"/>
                  <a:pt x="38100" y="517985"/>
                </a:cubicBezTo>
                <a:cubicBezTo>
                  <a:pt x="39830" y="545664"/>
                  <a:pt x="38501" y="573549"/>
                  <a:pt x="41564" y="601112"/>
                </a:cubicBezTo>
                <a:cubicBezTo>
                  <a:pt x="42024" y="605249"/>
                  <a:pt x="46629" y="607780"/>
                  <a:pt x="48491" y="611503"/>
                </a:cubicBezTo>
                <a:cubicBezTo>
                  <a:pt x="60284" y="635089"/>
                  <a:pt x="47409" y="624817"/>
                  <a:pt x="69273" y="635748"/>
                </a:cubicBezTo>
                <a:cubicBezTo>
                  <a:pt x="72737" y="640366"/>
                  <a:pt x="75907" y="645220"/>
                  <a:pt x="79664" y="649603"/>
                </a:cubicBezTo>
                <a:cubicBezTo>
                  <a:pt x="82852" y="653322"/>
                  <a:pt x="87208" y="656008"/>
                  <a:pt x="90055" y="659994"/>
                </a:cubicBezTo>
                <a:cubicBezTo>
                  <a:pt x="98258" y="671478"/>
                  <a:pt x="95602" y="672935"/>
                  <a:pt x="100446" y="684239"/>
                </a:cubicBezTo>
                <a:cubicBezTo>
                  <a:pt x="102480" y="688985"/>
                  <a:pt x="104636" y="693715"/>
                  <a:pt x="107373" y="698094"/>
                </a:cubicBezTo>
                <a:cubicBezTo>
                  <a:pt x="111301" y="704379"/>
                  <a:pt x="121024" y="715004"/>
                  <a:pt x="124691" y="722339"/>
                </a:cubicBezTo>
                <a:cubicBezTo>
                  <a:pt x="137913" y="748784"/>
                  <a:pt x="113422" y="713085"/>
                  <a:pt x="138546" y="746585"/>
                </a:cubicBezTo>
                <a:cubicBezTo>
                  <a:pt x="139700" y="750048"/>
                  <a:pt x="140131" y="753845"/>
                  <a:pt x="142009" y="756975"/>
                </a:cubicBezTo>
                <a:cubicBezTo>
                  <a:pt x="145502" y="762797"/>
                  <a:pt x="159610" y="771113"/>
                  <a:pt x="162791" y="774294"/>
                </a:cubicBezTo>
                <a:cubicBezTo>
                  <a:pt x="191584" y="803087"/>
                  <a:pt x="163548" y="782880"/>
                  <a:pt x="187037" y="798539"/>
                </a:cubicBezTo>
                <a:cubicBezTo>
                  <a:pt x="203353" y="823014"/>
                  <a:pt x="182887" y="792730"/>
                  <a:pt x="204355" y="822785"/>
                </a:cubicBezTo>
                <a:cubicBezTo>
                  <a:pt x="206774" y="826172"/>
                  <a:pt x="208573" y="830015"/>
                  <a:pt x="211282" y="833175"/>
                </a:cubicBezTo>
                <a:cubicBezTo>
                  <a:pt x="215533" y="838134"/>
                  <a:pt x="225137" y="847030"/>
                  <a:pt x="225137" y="847030"/>
                </a:cubicBezTo>
                <a:cubicBezTo>
                  <a:pt x="233405" y="871839"/>
                  <a:pt x="221584" y="843459"/>
                  <a:pt x="238991" y="864348"/>
                </a:cubicBezTo>
                <a:cubicBezTo>
                  <a:pt x="242296" y="868315"/>
                  <a:pt x="243261" y="873775"/>
                  <a:pt x="245918" y="878203"/>
                </a:cubicBezTo>
                <a:cubicBezTo>
                  <a:pt x="247616" y="881033"/>
                  <a:pt x="265427" y="908102"/>
                  <a:pt x="270164" y="912839"/>
                </a:cubicBezTo>
                <a:cubicBezTo>
                  <a:pt x="274246" y="916921"/>
                  <a:pt x="279400" y="919766"/>
                  <a:pt x="284018" y="923230"/>
                </a:cubicBezTo>
                <a:lnTo>
                  <a:pt x="290946" y="944012"/>
                </a:lnTo>
                <a:cubicBezTo>
                  <a:pt x="292101" y="947476"/>
                  <a:pt x="291827" y="951821"/>
                  <a:pt x="294409" y="954403"/>
                </a:cubicBezTo>
                <a:cubicBezTo>
                  <a:pt x="305153" y="965146"/>
                  <a:pt x="310704" y="969390"/>
                  <a:pt x="318655" y="982112"/>
                </a:cubicBezTo>
                <a:cubicBezTo>
                  <a:pt x="321391" y="986490"/>
                  <a:pt x="323273" y="991348"/>
                  <a:pt x="325582" y="995966"/>
                </a:cubicBezTo>
                <a:cubicBezTo>
                  <a:pt x="324427" y="1010975"/>
                  <a:pt x="324734" y="1026169"/>
                  <a:pt x="322118" y="1040994"/>
                </a:cubicBezTo>
                <a:cubicBezTo>
                  <a:pt x="321221" y="1046079"/>
                  <a:pt x="317288" y="1050130"/>
                  <a:pt x="315191" y="1054848"/>
                </a:cubicBezTo>
                <a:cubicBezTo>
                  <a:pt x="308907" y="1068988"/>
                  <a:pt x="307926" y="1071952"/>
                  <a:pt x="304800" y="1086021"/>
                </a:cubicBezTo>
                <a:cubicBezTo>
                  <a:pt x="303523" y="1091768"/>
                  <a:pt x="302305" y="1097532"/>
                  <a:pt x="301337" y="1103339"/>
                </a:cubicBezTo>
                <a:cubicBezTo>
                  <a:pt x="299995" y="1111392"/>
                  <a:pt x="300219" y="1119765"/>
                  <a:pt x="297873" y="1127585"/>
                </a:cubicBezTo>
                <a:cubicBezTo>
                  <a:pt x="296677" y="1131572"/>
                  <a:pt x="292808" y="1134252"/>
                  <a:pt x="290946" y="1137975"/>
                </a:cubicBezTo>
                <a:cubicBezTo>
                  <a:pt x="281914" y="1156038"/>
                  <a:pt x="285836" y="1157763"/>
                  <a:pt x="273628" y="1176075"/>
                </a:cubicBezTo>
                <a:cubicBezTo>
                  <a:pt x="270911" y="1180151"/>
                  <a:pt x="266701" y="1183002"/>
                  <a:pt x="263237" y="1186466"/>
                </a:cubicBezTo>
                <a:cubicBezTo>
                  <a:pt x="250287" y="1225313"/>
                  <a:pt x="258081" y="1200160"/>
                  <a:pt x="242455" y="1262666"/>
                </a:cubicBezTo>
                <a:lnTo>
                  <a:pt x="238991" y="1276521"/>
                </a:lnTo>
                <a:cubicBezTo>
                  <a:pt x="237837" y="1281139"/>
                  <a:pt x="237657" y="1286118"/>
                  <a:pt x="235528" y="1290375"/>
                </a:cubicBezTo>
                <a:cubicBezTo>
                  <a:pt x="233219" y="1294993"/>
                  <a:pt x="230634" y="1299484"/>
                  <a:pt x="228600" y="1304230"/>
                </a:cubicBezTo>
                <a:cubicBezTo>
                  <a:pt x="221855" y="1319968"/>
                  <a:pt x="229731" y="1310028"/>
                  <a:pt x="218209" y="1321548"/>
                </a:cubicBezTo>
                <a:lnTo>
                  <a:pt x="207818" y="1363112"/>
                </a:lnTo>
                <a:lnTo>
                  <a:pt x="204355" y="1376966"/>
                </a:lnTo>
                <a:cubicBezTo>
                  <a:pt x="203200" y="1387357"/>
                  <a:pt x="202610" y="1397826"/>
                  <a:pt x="200891" y="1408139"/>
                </a:cubicBezTo>
                <a:cubicBezTo>
                  <a:pt x="200291" y="1411740"/>
                  <a:pt x="197428" y="1414879"/>
                  <a:pt x="197428" y="1418530"/>
                </a:cubicBezTo>
                <a:cubicBezTo>
                  <a:pt x="197428" y="1440497"/>
                  <a:pt x="198050" y="1462557"/>
                  <a:pt x="200891" y="1484339"/>
                </a:cubicBezTo>
                <a:cubicBezTo>
                  <a:pt x="201559" y="1489459"/>
                  <a:pt x="205784" y="1493448"/>
                  <a:pt x="207818" y="1498194"/>
                </a:cubicBezTo>
                <a:cubicBezTo>
                  <a:pt x="209256" y="1501550"/>
                  <a:pt x="210127" y="1505121"/>
                  <a:pt x="211282" y="1508585"/>
                </a:cubicBezTo>
                <a:cubicBezTo>
                  <a:pt x="212437" y="1518976"/>
                  <a:pt x="214001" y="1529329"/>
                  <a:pt x="214746" y="1539757"/>
                </a:cubicBezTo>
                <a:cubicBezTo>
                  <a:pt x="216311" y="1561668"/>
                  <a:pt x="216220" y="1583690"/>
                  <a:pt x="218209" y="1605566"/>
                </a:cubicBezTo>
                <a:cubicBezTo>
                  <a:pt x="218865" y="1612777"/>
                  <a:pt x="226321" y="1624116"/>
                  <a:pt x="228600" y="1629812"/>
                </a:cubicBezTo>
                <a:cubicBezTo>
                  <a:pt x="240965" y="1660724"/>
                  <a:pt x="229129" y="1640994"/>
                  <a:pt x="242455" y="1660985"/>
                </a:cubicBezTo>
                <a:cubicBezTo>
                  <a:pt x="252396" y="1700757"/>
                  <a:pt x="237175" y="1653065"/>
                  <a:pt x="256309" y="1681766"/>
                </a:cubicBezTo>
                <a:cubicBezTo>
                  <a:pt x="258950" y="1685727"/>
                  <a:pt x="258268" y="1691105"/>
                  <a:pt x="259773" y="1695621"/>
                </a:cubicBezTo>
                <a:cubicBezTo>
                  <a:pt x="261739" y="1701519"/>
                  <a:pt x="264913" y="1706984"/>
                  <a:pt x="266700" y="1712939"/>
                </a:cubicBezTo>
                <a:cubicBezTo>
                  <a:pt x="268392" y="1718578"/>
                  <a:pt x="267373" y="1725074"/>
                  <a:pt x="270164" y="1730257"/>
                </a:cubicBezTo>
                <a:cubicBezTo>
                  <a:pt x="275638" y="1740422"/>
                  <a:pt x="284542" y="1748359"/>
                  <a:pt x="290946" y="1757966"/>
                </a:cubicBezTo>
                <a:cubicBezTo>
                  <a:pt x="293255" y="1761430"/>
                  <a:pt x="295208" y="1765159"/>
                  <a:pt x="297873" y="1768357"/>
                </a:cubicBezTo>
                <a:cubicBezTo>
                  <a:pt x="301009" y="1772120"/>
                  <a:pt x="304545" y="1775560"/>
                  <a:pt x="308264" y="1778748"/>
                </a:cubicBezTo>
                <a:cubicBezTo>
                  <a:pt x="337093" y="1803460"/>
                  <a:pt x="311042" y="1778065"/>
                  <a:pt x="329046" y="1796066"/>
                </a:cubicBezTo>
                <a:cubicBezTo>
                  <a:pt x="330200" y="1801839"/>
                  <a:pt x="330647" y="1807800"/>
                  <a:pt x="332509" y="1813385"/>
                </a:cubicBezTo>
                <a:cubicBezTo>
                  <a:pt x="334142" y="1818283"/>
                  <a:pt x="336700" y="1822861"/>
                  <a:pt x="339437" y="1827239"/>
                </a:cubicBezTo>
                <a:cubicBezTo>
                  <a:pt x="345905" y="1837587"/>
                  <a:pt x="354617" y="1846890"/>
                  <a:pt x="363682" y="1854948"/>
                </a:cubicBezTo>
                <a:cubicBezTo>
                  <a:pt x="366963" y="1857864"/>
                  <a:pt x="384583" y="1872326"/>
                  <a:pt x="391391" y="1875730"/>
                </a:cubicBezTo>
                <a:cubicBezTo>
                  <a:pt x="407821" y="1883945"/>
                  <a:pt x="396903" y="1873152"/>
                  <a:pt x="415637" y="1886121"/>
                </a:cubicBezTo>
                <a:cubicBezTo>
                  <a:pt x="426460" y="1893614"/>
                  <a:pt x="437501" y="1901058"/>
                  <a:pt x="446809" y="1910366"/>
                </a:cubicBezTo>
                <a:lnTo>
                  <a:pt x="467591" y="1931148"/>
                </a:lnTo>
                <a:cubicBezTo>
                  <a:pt x="469900" y="1938075"/>
                  <a:pt x="471252" y="1945399"/>
                  <a:pt x="474518" y="1951930"/>
                </a:cubicBezTo>
                <a:cubicBezTo>
                  <a:pt x="476897" y="1956688"/>
                  <a:pt x="488280" y="1963562"/>
                  <a:pt x="491837" y="1965785"/>
                </a:cubicBezTo>
                <a:cubicBezTo>
                  <a:pt x="497546" y="1969353"/>
                  <a:pt x="503134" y="1973164"/>
                  <a:pt x="509155" y="1976175"/>
                </a:cubicBezTo>
                <a:cubicBezTo>
                  <a:pt x="512421" y="1977808"/>
                  <a:pt x="516127" y="1978357"/>
                  <a:pt x="519546" y="1979639"/>
                </a:cubicBezTo>
                <a:cubicBezTo>
                  <a:pt x="525367" y="1981822"/>
                  <a:pt x="530966" y="1984600"/>
                  <a:pt x="536864" y="1986566"/>
                </a:cubicBezTo>
                <a:cubicBezTo>
                  <a:pt x="541380" y="1988071"/>
                  <a:pt x="546324" y="1988199"/>
                  <a:pt x="550718" y="1990030"/>
                </a:cubicBezTo>
                <a:cubicBezTo>
                  <a:pt x="596036" y="2008913"/>
                  <a:pt x="560539" y="2000904"/>
                  <a:pt x="599209" y="2007348"/>
                </a:cubicBezTo>
                <a:lnTo>
                  <a:pt x="619991" y="2021203"/>
                </a:lnTo>
                <a:cubicBezTo>
                  <a:pt x="623455" y="2023512"/>
                  <a:pt x="626344" y="2027120"/>
                  <a:pt x="630382" y="2028130"/>
                </a:cubicBezTo>
                <a:lnTo>
                  <a:pt x="644237" y="2031594"/>
                </a:lnTo>
                <a:cubicBezTo>
                  <a:pt x="720356" y="2022078"/>
                  <a:pt x="625903" y="2036483"/>
                  <a:pt x="696191" y="2017739"/>
                </a:cubicBezTo>
                <a:cubicBezTo>
                  <a:pt x="705185" y="2015341"/>
                  <a:pt x="714718" y="2015805"/>
                  <a:pt x="723900" y="2014275"/>
                </a:cubicBezTo>
                <a:cubicBezTo>
                  <a:pt x="734374" y="2012529"/>
                  <a:pt x="749291" y="2006967"/>
                  <a:pt x="758537" y="2003885"/>
                </a:cubicBezTo>
                <a:lnTo>
                  <a:pt x="768928" y="2000421"/>
                </a:lnTo>
                <a:lnTo>
                  <a:pt x="845128" y="2003885"/>
                </a:lnTo>
                <a:cubicBezTo>
                  <a:pt x="860157" y="2004744"/>
                  <a:pt x="875137" y="2006312"/>
                  <a:pt x="890155" y="2007348"/>
                </a:cubicBezTo>
                <a:lnTo>
                  <a:pt x="945573" y="2010812"/>
                </a:lnTo>
                <a:cubicBezTo>
                  <a:pt x="953655" y="2013121"/>
                  <a:pt x="961537" y="2016299"/>
                  <a:pt x="969818" y="2017739"/>
                </a:cubicBezTo>
                <a:cubicBezTo>
                  <a:pt x="988159" y="2020929"/>
                  <a:pt x="1025237" y="2024666"/>
                  <a:pt x="1025237" y="2024666"/>
                </a:cubicBezTo>
                <a:cubicBezTo>
                  <a:pt x="1030549" y="2026791"/>
                  <a:pt x="1045697" y="2033245"/>
                  <a:pt x="1052946" y="2035057"/>
                </a:cubicBezTo>
                <a:cubicBezTo>
                  <a:pt x="1058657" y="2036485"/>
                  <a:pt x="1064517" y="2037244"/>
                  <a:pt x="1070264" y="2038521"/>
                </a:cubicBezTo>
                <a:cubicBezTo>
                  <a:pt x="1101256" y="2045409"/>
                  <a:pt x="1064190" y="2038664"/>
                  <a:pt x="1104900" y="2045448"/>
                </a:cubicBezTo>
                <a:cubicBezTo>
                  <a:pt x="1117600" y="2043139"/>
                  <a:pt x="1130477" y="2041652"/>
                  <a:pt x="1143000" y="2038521"/>
                </a:cubicBezTo>
                <a:cubicBezTo>
                  <a:pt x="1149032" y="2037013"/>
                  <a:pt x="1154475" y="2033719"/>
                  <a:pt x="1160318" y="2031594"/>
                </a:cubicBezTo>
                <a:cubicBezTo>
                  <a:pt x="1170052" y="2028054"/>
                  <a:pt x="1195975" y="2019712"/>
                  <a:pt x="1205346" y="2017739"/>
                </a:cubicBezTo>
                <a:cubicBezTo>
                  <a:pt x="1219090" y="2014846"/>
                  <a:pt x="1246909" y="2010812"/>
                  <a:pt x="1246909" y="2010812"/>
                </a:cubicBezTo>
                <a:cubicBezTo>
                  <a:pt x="1280370" y="1999657"/>
                  <a:pt x="1228335" y="2017548"/>
                  <a:pt x="1271155" y="2000421"/>
                </a:cubicBezTo>
                <a:cubicBezTo>
                  <a:pt x="1296226" y="1990393"/>
                  <a:pt x="1286528" y="1997172"/>
                  <a:pt x="1309255" y="1986566"/>
                </a:cubicBezTo>
                <a:cubicBezTo>
                  <a:pt x="1320952" y="1981107"/>
                  <a:pt x="1331645" y="1973329"/>
                  <a:pt x="1343891" y="1969248"/>
                </a:cubicBezTo>
                <a:cubicBezTo>
                  <a:pt x="1347355" y="1968094"/>
                  <a:pt x="1350760" y="1966746"/>
                  <a:pt x="1354282" y="1965785"/>
                </a:cubicBezTo>
                <a:cubicBezTo>
                  <a:pt x="1363467" y="1963280"/>
                  <a:pt x="1372959" y="1961868"/>
                  <a:pt x="1381991" y="1958857"/>
                </a:cubicBezTo>
                <a:cubicBezTo>
                  <a:pt x="1388918" y="1956548"/>
                  <a:pt x="1395516" y="1952736"/>
                  <a:pt x="1402773" y="1951930"/>
                </a:cubicBezTo>
                <a:lnTo>
                  <a:pt x="1433946" y="1948466"/>
                </a:lnTo>
                <a:cubicBezTo>
                  <a:pt x="1446646" y="1950775"/>
                  <a:pt x="1460366" y="1949898"/>
                  <a:pt x="1472046" y="1955394"/>
                </a:cubicBezTo>
                <a:cubicBezTo>
                  <a:pt x="1480910" y="1959565"/>
                  <a:pt x="1492828" y="1976175"/>
                  <a:pt x="1492828" y="1976175"/>
                </a:cubicBezTo>
                <a:cubicBezTo>
                  <a:pt x="1503477" y="1997474"/>
                  <a:pt x="1496893" y="1985739"/>
                  <a:pt x="1513609" y="2010812"/>
                </a:cubicBezTo>
                <a:lnTo>
                  <a:pt x="1520537" y="2021203"/>
                </a:lnTo>
                <a:lnTo>
                  <a:pt x="1527464" y="2031594"/>
                </a:lnTo>
                <a:cubicBezTo>
                  <a:pt x="1528619" y="2036212"/>
                  <a:pt x="1527793" y="2041866"/>
                  <a:pt x="1530928" y="2045448"/>
                </a:cubicBezTo>
                <a:cubicBezTo>
                  <a:pt x="1542666" y="2058863"/>
                  <a:pt x="1559894" y="2062214"/>
                  <a:pt x="1575955" y="2066230"/>
                </a:cubicBezTo>
                <a:cubicBezTo>
                  <a:pt x="1582882" y="2065075"/>
                  <a:pt x="1590074" y="2064987"/>
                  <a:pt x="1596737" y="2062766"/>
                </a:cubicBezTo>
                <a:cubicBezTo>
                  <a:pt x="1600686" y="2061450"/>
                  <a:pt x="1603046" y="2055023"/>
                  <a:pt x="1607128" y="2055839"/>
                </a:cubicBezTo>
                <a:cubicBezTo>
                  <a:pt x="1611210" y="2056655"/>
                  <a:pt x="1611112" y="2063286"/>
                  <a:pt x="1614055" y="2066230"/>
                </a:cubicBezTo>
                <a:cubicBezTo>
                  <a:pt x="1618137" y="2070312"/>
                  <a:pt x="1623474" y="2072926"/>
                  <a:pt x="1627909" y="2076621"/>
                </a:cubicBezTo>
                <a:cubicBezTo>
                  <a:pt x="1643774" y="2089841"/>
                  <a:pt x="1623559" y="2077909"/>
                  <a:pt x="1648691" y="2090475"/>
                </a:cubicBezTo>
                <a:cubicBezTo>
                  <a:pt x="1649846" y="2095093"/>
                  <a:pt x="1650280" y="2099954"/>
                  <a:pt x="1652155" y="2104330"/>
                </a:cubicBezTo>
                <a:cubicBezTo>
                  <a:pt x="1656953" y="2115526"/>
                  <a:pt x="1663144" y="2117768"/>
                  <a:pt x="1672937" y="2125112"/>
                </a:cubicBezTo>
                <a:cubicBezTo>
                  <a:pt x="1674091" y="2128576"/>
                  <a:pt x="1673362" y="2133478"/>
                  <a:pt x="1676400" y="2135503"/>
                </a:cubicBezTo>
                <a:cubicBezTo>
                  <a:pt x="1681298" y="2138768"/>
                  <a:pt x="1687971" y="2137689"/>
                  <a:pt x="1693718" y="2138966"/>
                </a:cubicBezTo>
                <a:cubicBezTo>
                  <a:pt x="1698365" y="2139999"/>
                  <a:pt x="1702955" y="2141275"/>
                  <a:pt x="1707573" y="2142430"/>
                </a:cubicBezTo>
                <a:lnTo>
                  <a:pt x="1735282" y="2159748"/>
                </a:lnTo>
                <a:cubicBezTo>
                  <a:pt x="1741015" y="2163276"/>
                  <a:pt x="1746213" y="2168010"/>
                  <a:pt x="1752600" y="2170139"/>
                </a:cubicBezTo>
                <a:lnTo>
                  <a:pt x="1762991" y="2173603"/>
                </a:lnTo>
                <a:cubicBezTo>
                  <a:pt x="1765300" y="2177067"/>
                  <a:pt x="1766667" y="2181394"/>
                  <a:pt x="1769918" y="2183994"/>
                </a:cubicBezTo>
                <a:cubicBezTo>
                  <a:pt x="1772769" y="2186275"/>
                  <a:pt x="1777043" y="2185824"/>
                  <a:pt x="1780309" y="2187457"/>
                </a:cubicBezTo>
                <a:cubicBezTo>
                  <a:pt x="1784032" y="2189319"/>
                  <a:pt x="1787061" y="2192363"/>
                  <a:pt x="1790700" y="2194385"/>
                </a:cubicBezTo>
                <a:cubicBezTo>
                  <a:pt x="1797470" y="2198146"/>
                  <a:pt x="1804555" y="2201312"/>
                  <a:pt x="1811482" y="2204775"/>
                </a:cubicBezTo>
                <a:cubicBezTo>
                  <a:pt x="1821320" y="2214613"/>
                  <a:pt x="1830701" y="2225014"/>
                  <a:pt x="1842655" y="2232485"/>
                </a:cubicBezTo>
                <a:cubicBezTo>
                  <a:pt x="1845751" y="2234420"/>
                  <a:pt x="1849582" y="2234794"/>
                  <a:pt x="1853046" y="2235948"/>
                </a:cubicBezTo>
                <a:cubicBezTo>
                  <a:pt x="1856510" y="2240566"/>
                  <a:pt x="1859054" y="2246046"/>
                  <a:pt x="1863437" y="2249803"/>
                </a:cubicBezTo>
                <a:cubicBezTo>
                  <a:pt x="1867357" y="2253163"/>
                  <a:pt x="1872808" y="2254168"/>
                  <a:pt x="1877291" y="2256730"/>
                </a:cubicBezTo>
                <a:cubicBezTo>
                  <a:pt x="1880905" y="2258795"/>
                  <a:pt x="1884431" y="2261056"/>
                  <a:pt x="1887682" y="2263657"/>
                </a:cubicBezTo>
                <a:cubicBezTo>
                  <a:pt x="1911056" y="2282357"/>
                  <a:pt x="1867716" y="2254452"/>
                  <a:pt x="1911928" y="2280975"/>
                </a:cubicBezTo>
                <a:cubicBezTo>
                  <a:pt x="1927593" y="2304474"/>
                  <a:pt x="1919895" y="2295870"/>
                  <a:pt x="1932709" y="2308685"/>
                </a:cubicBezTo>
                <a:cubicBezTo>
                  <a:pt x="1933864" y="2313303"/>
                  <a:pt x="1940820" y="2321506"/>
                  <a:pt x="1936173" y="2322539"/>
                </a:cubicBezTo>
                <a:cubicBezTo>
                  <a:pt x="1911407" y="2328042"/>
                  <a:pt x="1906237" y="2320311"/>
                  <a:pt x="1894609" y="2308685"/>
                </a:cubicBezTo>
                <a:cubicBezTo>
                  <a:pt x="1899227" y="2304067"/>
                  <a:pt x="1903549" y="2299131"/>
                  <a:pt x="1908464" y="2294830"/>
                </a:cubicBezTo>
                <a:cubicBezTo>
                  <a:pt x="1912808" y="2291029"/>
                  <a:pt x="1920689" y="2289977"/>
                  <a:pt x="1922318" y="2284439"/>
                </a:cubicBezTo>
                <a:cubicBezTo>
                  <a:pt x="1926890" y="2268893"/>
                  <a:pt x="1924627" y="2252112"/>
                  <a:pt x="1925782" y="2235948"/>
                </a:cubicBezTo>
                <a:cubicBezTo>
                  <a:pt x="1917831" y="2164392"/>
                  <a:pt x="1928928" y="2231535"/>
                  <a:pt x="1915391" y="2190921"/>
                </a:cubicBezTo>
                <a:cubicBezTo>
                  <a:pt x="1906543" y="2164375"/>
                  <a:pt x="1919772" y="2181447"/>
                  <a:pt x="1901537" y="2163212"/>
                </a:cubicBezTo>
                <a:cubicBezTo>
                  <a:pt x="1890767" y="2130905"/>
                  <a:pt x="1909497" y="2184586"/>
                  <a:pt x="1887682" y="2135503"/>
                </a:cubicBezTo>
                <a:cubicBezTo>
                  <a:pt x="1885749" y="2131153"/>
                  <a:pt x="1885373" y="2126266"/>
                  <a:pt x="1884218" y="2121648"/>
                </a:cubicBezTo>
                <a:cubicBezTo>
                  <a:pt x="1883064" y="2062766"/>
                  <a:pt x="1882857" y="2003858"/>
                  <a:pt x="1880755" y="1945003"/>
                </a:cubicBezTo>
                <a:cubicBezTo>
                  <a:pt x="1880545" y="1939120"/>
                  <a:pt x="1878344" y="1933477"/>
                  <a:pt x="1877291" y="1927685"/>
                </a:cubicBezTo>
                <a:cubicBezTo>
                  <a:pt x="1872624" y="1902018"/>
                  <a:pt x="1878032" y="1913208"/>
                  <a:pt x="1866900" y="1896512"/>
                </a:cubicBezTo>
                <a:cubicBezTo>
                  <a:pt x="1865746" y="1882657"/>
                  <a:pt x="1863828" y="1868845"/>
                  <a:pt x="1863437" y="1854948"/>
                </a:cubicBezTo>
                <a:cubicBezTo>
                  <a:pt x="1861816" y="1797406"/>
                  <a:pt x="1867187" y="1694171"/>
                  <a:pt x="1856509" y="1619421"/>
                </a:cubicBezTo>
                <a:cubicBezTo>
                  <a:pt x="1855042" y="1609152"/>
                  <a:pt x="1852105" y="1598339"/>
                  <a:pt x="1849582" y="1588248"/>
                </a:cubicBezTo>
                <a:cubicBezTo>
                  <a:pt x="1841731" y="1517596"/>
                  <a:pt x="1850577" y="1603167"/>
                  <a:pt x="1842655" y="1484339"/>
                </a:cubicBezTo>
                <a:cubicBezTo>
                  <a:pt x="1841960" y="1473907"/>
                  <a:pt x="1840670" y="1463516"/>
                  <a:pt x="1839191" y="1453166"/>
                </a:cubicBezTo>
                <a:cubicBezTo>
                  <a:pt x="1837205" y="1439262"/>
                  <a:pt x="1832264" y="1411603"/>
                  <a:pt x="1832264" y="1411603"/>
                </a:cubicBezTo>
                <a:cubicBezTo>
                  <a:pt x="1831109" y="1374657"/>
                  <a:pt x="1830795" y="1337676"/>
                  <a:pt x="1828800" y="1300766"/>
                </a:cubicBezTo>
                <a:cubicBezTo>
                  <a:pt x="1828482" y="1294888"/>
                  <a:pt x="1825337" y="1289335"/>
                  <a:pt x="1825337" y="1283448"/>
                </a:cubicBezTo>
                <a:cubicBezTo>
                  <a:pt x="1825337" y="1233789"/>
                  <a:pt x="1826892" y="1184134"/>
                  <a:pt x="1828800" y="1134512"/>
                </a:cubicBezTo>
                <a:cubicBezTo>
                  <a:pt x="1829202" y="1124065"/>
                  <a:pt x="1830337" y="1113615"/>
                  <a:pt x="1832264" y="1103339"/>
                </a:cubicBezTo>
                <a:cubicBezTo>
                  <a:pt x="1833813" y="1095078"/>
                  <a:pt x="1836882" y="1087176"/>
                  <a:pt x="1839191" y="1079094"/>
                </a:cubicBezTo>
                <a:cubicBezTo>
                  <a:pt x="1840346" y="1067548"/>
                  <a:pt x="1841374" y="1055989"/>
                  <a:pt x="1842655" y="1044457"/>
                </a:cubicBezTo>
                <a:cubicBezTo>
                  <a:pt x="1843683" y="1035206"/>
                  <a:pt x="1845705" y="1026047"/>
                  <a:pt x="1846118" y="1016748"/>
                </a:cubicBezTo>
                <a:cubicBezTo>
                  <a:pt x="1855894" y="796790"/>
                  <a:pt x="1844224" y="958240"/>
                  <a:pt x="1853046" y="843566"/>
                </a:cubicBezTo>
                <a:cubicBezTo>
                  <a:pt x="1852345" y="812705"/>
                  <a:pt x="1859213" y="726229"/>
                  <a:pt x="1846118" y="673848"/>
                </a:cubicBezTo>
                <a:cubicBezTo>
                  <a:pt x="1845233" y="670306"/>
                  <a:pt x="1844466" y="666627"/>
                  <a:pt x="1842655" y="663457"/>
                </a:cubicBezTo>
                <a:cubicBezTo>
                  <a:pt x="1834039" y="648378"/>
                  <a:pt x="1829904" y="649159"/>
                  <a:pt x="1818409" y="635748"/>
                </a:cubicBezTo>
                <a:cubicBezTo>
                  <a:pt x="1815700" y="632587"/>
                  <a:pt x="1814038" y="628643"/>
                  <a:pt x="1811482" y="625357"/>
                </a:cubicBezTo>
                <a:cubicBezTo>
                  <a:pt x="1805946" y="618239"/>
                  <a:pt x="1799468" y="611868"/>
                  <a:pt x="1794164" y="604575"/>
                </a:cubicBezTo>
                <a:cubicBezTo>
                  <a:pt x="1757356" y="553964"/>
                  <a:pt x="1807716" y="619332"/>
                  <a:pt x="1776846" y="569939"/>
                </a:cubicBezTo>
                <a:cubicBezTo>
                  <a:pt x="1774250" y="565785"/>
                  <a:pt x="1769591" y="563311"/>
                  <a:pt x="1766455" y="559548"/>
                </a:cubicBezTo>
                <a:cubicBezTo>
                  <a:pt x="1744618" y="533343"/>
                  <a:pt x="1772748" y="562375"/>
                  <a:pt x="1752600" y="542230"/>
                </a:cubicBezTo>
                <a:cubicBezTo>
                  <a:pt x="1751446" y="538766"/>
                  <a:pt x="1750948" y="535009"/>
                  <a:pt x="1749137" y="531839"/>
                </a:cubicBezTo>
                <a:cubicBezTo>
                  <a:pt x="1746273" y="526827"/>
                  <a:pt x="1742101" y="522682"/>
                  <a:pt x="1738746" y="517985"/>
                </a:cubicBezTo>
                <a:cubicBezTo>
                  <a:pt x="1736326" y="514598"/>
                  <a:pt x="1734024" y="511124"/>
                  <a:pt x="1731818" y="507594"/>
                </a:cubicBezTo>
                <a:cubicBezTo>
                  <a:pt x="1728250" y="501885"/>
                  <a:pt x="1725561" y="495589"/>
                  <a:pt x="1721428" y="490275"/>
                </a:cubicBezTo>
                <a:cubicBezTo>
                  <a:pt x="1717418" y="485120"/>
                  <a:pt x="1711492" y="481646"/>
                  <a:pt x="1707573" y="476421"/>
                </a:cubicBezTo>
                <a:cubicBezTo>
                  <a:pt x="1680238" y="439975"/>
                  <a:pt x="1702303" y="456744"/>
                  <a:pt x="1679864" y="441785"/>
                </a:cubicBezTo>
                <a:cubicBezTo>
                  <a:pt x="1677555" y="437167"/>
                  <a:pt x="1676242" y="431897"/>
                  <a:pt x="1672937" y="427930"/>
                </a:cubicBezTo>
                <a:cubicBezTo>
                  <a:pt x="1670272" y="424732"/>
                  <a:pt x="1665797" y="423603"/>
                  <a:pt x="1662546" y="421003"/>
                </a:cubicBezTo>
                <a:cubicBezTo>
                  <a:pt x="1659996" y="418963"/>
                  <a:pt x="1658168" y="416115"/>
                  <a:pt x="1655618" y="414075"/>
                </a:cubicBezTo>
                <a:cubicBezTo>
                  <a:pt x="1652368" y="411475"/>
                  <a:pt x="1648171" y="410091"/>
                  <a:pt x="1645228" y="407148"/>
                </a:cubicBezTo>
                <a:cubicBezTo>
                  <a:pt x="1595743" y="357663"/>
                  <a:pt x="1663792" y="420674"/>
                  <a:pt x="1620982" y="372512"/>
                </a:cubicBezTo>
                <a:cubicBezTo>
                  <a:pt x="1616071" y="366987"/>
                  <a:pt x="1608891" y="363885"/>
                  <a:pt x="1603664" y="358657"/>
                </a:cubicBezTo>
                <a:cubicBezTo>
                  <a:pt x="1600721" y="355713"/>
                  <a:pt x="1599338" y="351517"/>
                  <a:pt x="1596737" y="348266"/>
                </a:cubicBezTo>
                <a:cubicBezTo>
                  <a:pt x="1594697" y="345716"/>
                  <a:pt x="1592118" y="343648"/>
                  <a:pt x="1589809" y="341339"/>
                </a:cubicBezTo>
                <a:cubicBezTo>
                  <a:pt x="1570958" y="303636"/>
                  <a:pt x="1588860" y="333964"/>
                  <a:pt x="1569028" y="310166"/>
                </a:cubicBezTo>
                <a:cubicBezTo>
                  <a:pt x="1566363" y="306968"/>
                  <a:pt x="1565351" y="302375"/>
                  <a:pt x="1562100" y="299775"/>
                </a:cubicBezTo>
                <a:cubicBezTo>
                  <a:pt x="1559249" y="297494"/>
                  <a:pt x="1555173" y="297466"/>
                  <a:pt x="1551709" y="296312"/>
                </a:cubicBezTo>
                <a:cubicBezTo>
                  <a:pt x="1549400" y="292848"/>
                  <a:pt x="1547725" y="288865"/>
                  <a:pt x="1544782" y="285921"/>
                </a:cubicBezTo>
                <a:cubicBezTo>
                  <a:pt x="1539391" y="280530"/>
                  <a:pt x="1513918" y="264315"/>
                  <a:pt x="1510146" y="261675"/>
                </a:cubicBezTo>
                <a:cubicBezTo>
                  <a:pt x="1505417" y="258365"/>
                  <a:pt x="1500674" y="255042"/>
                  <a:pt x="1496291" y="251285"/>
                </a:cubicBezTo>
                <a:cubicBezTo>
                  <a:pt x="1492572" y="248097"/>
                  <a:pt x="1489886" y="243741"/>
                  <a:pt x="1485900" y="240894"/>
                </a:cubicBezTo>
                <a:cubicBezTo>
                  <a:pt x="1476931" y="234487"/>
                  <a:pt x="1471181" y="234075"/>
                  <a:pt x="1461655" y="230503"/>
                </a:cubicBezTo>
                <a:cubicBezTo>
                  <a:pt x="1455833" y="228320"/>
                  <a:pt x="1450235" y="225541"/>
                  <a:pt x="1444337" y="223575"/>
                </a:cubicBezTo>
                <a:cubicBezTo>
                  <a:pt x="1436363" y="220917"/>
                  <a:pt x="1428065" y="219306"/>
                  <a:pt x="1420091" y="216648"/>
                </a:cubicBezTo>
                <a:cubicBezTo>
                  <a:pt x="1410733" y="213529"/>
                  <a:pt x="1401846" y="209040"/>
                  <a:pt x="1392382" y="206257"/>
                </a:cubicBezTo>
                <a:cubicBezTo>
                  <a:pt x="1333862" y="189046"/>
                  <a:pt x="1386558" y="208935"/>
                  <a:pt x="1336964" y="192403"/>
                </a:cubicBezTo>
                <a:cubicBezTo>
                  <a:pt x="1327338" y="189194"/>
                  <a:pt x="1314838" y="183574"/>
                  <a:pt x="1305791" y="178548"/>
                </a:cubicBezTo>
                <a:cubicBezTo>
                  <a:pt x="1299906" y="175279"/>
                  <a:pt x="1294494" y="171168"/>
                  <a:pt x="1288473" y="168157"/>
                </a:cubicBezTo>
                <a:cubicBezTo>
                  <a:pt x="1282912" y="165377"/>
                  <a:pt x="1276716" y="164010"/>
                  <a:pt x="1271155" y="161230"/>
                </a:cubicBezTo>
                <a:cubicBezTo>
                  <a:pt x="1267432" y="159368"/>
                  <a:pt x="1264403" y="156325"/>
                  <a:pt x="1260764" y="154303"/>
                </a:cubicBezTo>
                <a:cubicBezTo>
                  <a:pt x="1240771" y="143196"/>
                  <a:pt x="1237277" y="143312"/>
                  <a:pt x="1215737" y="133521"/>
                </a:cubicBezTo>
                <a:cubicBezTo>
                  <a:pt x="1211036" y="131384"/>
                  <a:pt x="1206500" y="128903"/>
                  <a:pt x="1201882" y="126594"/>
                </a:cubicBezTo>
                <a:cubicBezTo>
                  <a:pt x="1185751" y="110460"/>
                  <a:pt x="1206634" y="128970"/>
                  <a:pt x="1181100" y="116203"/>
                </a:cubicBezTo>
                <a:cubicBezTo>
                  <a:pt x="1178179" y="114743"/>
                  <a:pt x="1177175" y="110561"/>
                  <a:pt x="1174173" y="109275"/>
                </a:cubicBezTo>
                <a:cubicBezTo>
                  <a:pt x="1168762" y="106956"/>
                  <a:pt x="1162628" y="106966"/>
                  <a:pt x="1156855" y="105812"/>
                </a:cubicBezTo>
                <a:cubicBezTo>
                  <a:pt x="1077978" y="74261"/>
                  <a:pt x="1159156" y="107059"/>
                  <a:pt x="1097973" y="81566"/>
                </a:cubicBezTo>
                <a:cubicBezTo>
                  <a:pt x="1092234" y="79175"/>
                  <a:pt x="1086841" y="75258"/>
                  <a:pt x="1080655" y="74639"/>
                </a:cubicBezTo>
                <a:cubicBezTo>
                  <a:pt x="1069109" y="73484"/>
                  <a:pt x="1057519" y="72708"/>
                  <a:pt x="1046018" y="71175"/>
                </a:cubicBezTo>
                <a:cubicBezTo>
                  <a:pt x="1026129" y="68523"/>
                  <a:pt x="1026264" y="65818"/>
                  <a:pt x="1004455" y="60785"/>
                </a:cubicBezTo>
                <a:cubicBezTo>
                  <a:pt x="997612" y="59206"/>
                  <a:pt x="990600" y="58476"/>
                  <a:pt x="983673" y="57321"/>
                </a:cubicBezTo>
                <a:cubicBezTo>
                  <a:pt x="939979" y="39844"/>
                  <a:pt x="994916" y="60387"/>
                  <a:pt x="945573" y="46930"/>
                </a:cubicBezTo>
                <a:cubicBezTo>
                  <a:pt x="939575" y="45294"/>
                  <a:pt x="934210" y="41790"/>
                  <a:pt x="928255" y="40003"/>
                </a:cubicBezTo>
                <a:cubicBezTo>
                  <a:pt x="922616" y="38311"/>
                  <a:pt x="916684" y="37816"/>
                  <a:pt x="910937" y="36539"/>
                </a:cubicBezTo>
                <a:cubicBezTo>
                  <a:pt x="881517" y="30001"/>
                  <a:pt x="914583" y="35262"/>
                  <a:pt x="869373" y="29612"/>
                </a:cubicBezTo>
                <a:cubicBezTo>
                  <a:pt x="863600" y="27303"/>
                  <a:pt x="857953" y="24651"/>
                  <a:pt x="852055" y="22685"/>
                </a:cubicBezTo>
                <a:cubicBezTo>
                  <a:pt x="844717" y="20239"/>
                  <a:pt x="827746" y="17130"/>
                  <a:pt x="820882" y="15757"/>
                </a:cubicBezTo>
                <a:cubicBezTo>
                  <a:pt x="816264" y="13448"/>
                  <a:pt x="811926" y="10463"/>
                  <a:pt x="807028" y="8830"/>
                </a:cubicBezTo>
                <a:cubicBezTo>
                  <a:pt x="800220" y="6561"/>
                  <a:pt x="769862" y="2322"/>
                  <a:pt x="765464" y="1903"/>
                </a:cubicBezTo>
                <a:cubicBezTo>
                  <a:pt x="708669" y="-3506"/>
                  <a:pt x="707737" y="4212"/>
                  <a:pt x="692728" y="5366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F61EA9-D29D-CC05-158D-F8BF8F12DF50}"/>
              </a:ext>
            </a:extLst>
          </p:cNvPr>
          <p:cNvSpPr/>
          <p:nvPr/>
        </p:nvSpPr>
        <p:spPr>
          <a:xfrm>
            <a:off x="1131373" y="1867747"/>
            <a:ext cx="11416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ต.โคกเคียน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5D4E8B-F948-B5FD-6077-B0DB94CD7982}"/>
              </a:ext>
            </a:extLst>
          </p:cNvPr>
          <p:cNvSpPr/>
          <p:nvPr/>
        </p:nvSpPr>
        <p:spPr>
          <a:xfrm>
            <a:off x="3454360" y="3848931"/>
            <a:ext cx="14045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ต.กะลุวอเหนือ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97076A-0257-899F-AD3B-65FCBF1B1743}"/>
              </a:ext>
            </a:extLst>
          </p:cNvPr>
          <p:cNvSpPr/>
          <p:nvPr/>
        </p:nvSpPr>
        <p:spPr>
          <a:xfrm>
            <a:off x="3997631" y="4959656"/>
            <a:ext cx="9573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ต.กะลุวอ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350726-4387-CA54-DB20-6C1D29EE6ACD}"/>
              </a:ext>
            </a:extLst>
          </p:cNvPr>
          <p:cNvSpPr/>
          <p:nvPr/>
        </p:nvSpPr>
        <p:spPr>
          <a:xfrm>
            <a:off x="2494837" y="5329518"/>
            <a:ext cx="9701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ต.บางปอ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FF69C6A-631C-A334-9C36-E3266F0DF579}"/>
              </a:ext>
            </a:extLst>
          </p:cNvPr>
          <p:cNvSpPr/>
          <p:nvPr/>
        </p:nvSpPr>
        <p:spPr>
          <a:xfrm>
            <a:off x="1351412" y="4728823"/>
            <a:ext cx="13211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ต.มะนังตายอ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64F152-147E-AB73-4C80-AF786B8A1D85}"/>
              </a:ext>
            </a:extLst>
          </p:cNvPr>
          <p:cNvSpPr/>
          <p:nvPr/>
        </p:nvSpPr>
        <p:spPr>
          <a:xfrm>
            <a:off x="2369460" y="4318733"/>
            <a:ext cx="11556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ต.ลำภู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9694867-3063-50E3-199E-487CF3E22996}"/>
              </a:ext>
            </a:extLst>
          </p:cNvPr>
          <p:cNvSpPr/>
          <p:nvPr/>
        </p:nvSpPr>
        <p:spPr>
          <a:xfrm>
            <a:off x="2861846" y="3409671"/>
            <a:ext cx="7761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1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ต.บางนาค</a:t>
            </a:r>
            <a:endParaRPr lang="en-US" sz="16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2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AREEFAN ICT</dc:creator>
  <cp:lastModifiedBy>AREEFAN ICT</cp:lastModifiedBy>
  <cp:revision>2</cp:revision>
  <dcterms:created xsi:type="dcterms:W3CDTF">2023-05-29T09:21:54Z</dcterms:created>
  <dcterms:modified xsi:type="dcterms:W3CDTF">2023-05-29T09:40:50Z</dcterms:modified>
</cp:coreProperties>
</file>