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72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68B47-05AE-4029-99BB-B015E3915623}" v="5" dt="2024-12-17T04:47:33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efan Mahmud" userId="62a7209a85d05f10" providerId="LiveId" clId="{5B93764A-D45C-40B7-B0BF-A1A1CAD27F65}"/>
    <pc:docChg chg="undo custSel addSld modSld">
      <pc:chgData name="Areefan Mahmud" userId="62a7209a85d05f10" providerId="LiveId" clId="{5B93764A-D45C-40B7-B0BF-A1A1CAD27F65}" dt="2024-08-16T04:14:15.859" v="143" actId="207"/>
      <pc:docMkLst>
        <pc:docMk/>
      </pc:docMkLst>
      <pc:sldChg chg="modSp mod">
        <pc:chgData name="Areefan Mahmud" userId="62a7209a85d05f10" providerId="LiveId" clId="{5B93764A-D45C-40B7-B0BF-A1A1CAD27F65}" dt="2024-08-16T02:37:42.205" v="0" actId="1076"/>
        <pc:sldMkLst>
          <pc:docMk/>
          <pc:sldMk cId="2082570601" sldId="5068"/>
        </pc:sldMkLst>
      </pc:sldChg>
      <pc:sldChg chg="modSp add mod">
        <pc:chgData name="Areefan Mahmud" userId="62a7209a85d05f10" providerId="LiveId" clId="{5B93764A-D45C-40B7-B0BF-A1A1CAD27F65}" dt="2024-08-16T04:12:23.088" v="133" actId="20577"/>
        <pc:sldMkLst>
          <pc:docMk/>
          <pc:sldMk cId="2892487866" sldId="5069"/>
        </pc:sldMkLst>
      </pc:sldChg>
      <pc:sldChg chg="modSp add mod">
        <pc:chgData name="Areefan Mahmud" userId="62a7209a85d05f10" providerId="LiveId" clId="{5B93764A-D45C-40B7-B0BF-A1A1CAD27F65}" dt="2024-08-16T04:14:15.859" v="143" actId="207"/>
        <pc:sldMkLst>
          <pc:docMk/>
          <pc:sldMk cId="3477618719" sldId="5070"/>
        </pc:sldMkLst>
      </pc:sldChg>
    </pc:docChg>
  </pc:docChgLst>
  <pc:docChgLst>
    <pc:chgData name="Areefan Mahmud" userId="62a7209a85d05f10" providerId="LiveId" clId="{77355610-1110-4FF5-A91B-82C69ADA537C}"/>
    <pc:docChg chg="undo custSel addSld modSld">
      <pc:chgData name="Areefan Mahmud" userId="62a7209a85d05f10" providerId="LiveId" clId="{77355610-1110-4FF5-A91B-82C69ADA537C}" dt="2024-10-24T06:48:08.744" v="84" actId="207"/>
      <pc:docMkLst>
        <pc:docMk/>
      </pc:docMkLst>
      <pc:sldChg chg="modSp mod">
        <pc:chgData name="Areefan Mahmud" userId="62a7209a85d05f10" providerId="LiveId" clId="{77355610-1110-4FF5-A91B-82C69ADA537C}" dt="2024-10-22T09:24:51.585" v="28" actId="207"/>
        <pc:sldMkLst>
          <pc:docMk/>
          <pc:sldMk cId="2082570601" sldId="5068"/>
        </pc:sldMkLst>
        <pc:spChg chg="mod">
          <ac:chgData name="Areefan Mahmud" userId="62a7209a85d05f10" providerId="LiveId" clId="{77355610-1110-4FF5-A91B-82C69ADA537C}" dt="2024-10-22T09:22:30.682" v="1" actId="207"/>
          <ac:spMkLst>
            <pc:docMk/>
            <pc:sldMk cId="2082570601" sldId="5068"/>
            <ac:spMk id="51" creationId="{211AD396-802B-4548-AFFF-16F5BEBED3DE}"/>
          </ac:spMkLst>
        </pc:spChg>
        <pc:spChg chg="mod">
          <ac:chgData name="Areefan Mahmud" userId="62a7209a85d05f10" providerId="LiveId" clId="{77355610-1110-4FF5-A91B-82C69ADA537C}" dt="2024-10-22T09:23:48.886" v="16" actId="207"/>
          <ac:spMkLst>
            <pc:docMk/>
            <pc:sldMk cId="2082570601" sldId="5068"/>
            <ac:spMk id="53" creationId="{1F38C032-D4BF-41A6-AD29-1F49DE4374A9}"/>
          </ac:spMkLst>
        </pc:spChg>
        <pc:spChg chg="mod">
          <ac:chgData name="Areefan Mahmud" userId="62a7209a85d05f10" providerId="LiveId" clId="{77355610-1110-4FF5-A91B-82C69ADA537C}" dt="2024-10-22T09:23:54.053" v="18" actId="207"/>
          <ac:spMkLst>
            <pc:docMk/>
            <pc:sldMk cId="2082570601" sldId="5068"/>
            <ac:spMk id="54" creationId="{33DC03EB-3A6D-44BE-A3CD-4FAB0AE5D79D}"/>
          </ac:spMkLst>
        </pc:spChg>
        <pc:spChg chg="mod">
          <ac:chgData name="Areefan Mahmud" userId="62a7209a85d05f10" providerId="LiveId" clId="{77355610-1110-4FF5-A91B-82C69ADA537C}" dt="2024-10-22T09:24:46.448" v="27" actId="207"/>
          <ac:spMkLst>
            <pc:docMk/>
            <pc:sldMk cId="2082570601" sldId="5068"/>
            <ac:spMk id="55" creationId="{7D03525A-1CC4-4027-8FA7-191D7D96ACC0}"/>
          </ac:spMkLst>
        </pc:spChg>
        <pc:spChg chg="mod">
          <ac:chgData name="Areefan Mahmud" userId="62a7209a85d05f10" providerId="LiveId" clId="{77355610-1110-4FF5-A91B-82C69ADA537C}" dt="2024-10-22T09:24:51.585" v="28" actId="207"/>
          <ac:spMkLst>
            <pc:docMk/>
            <pc:sldMk cId="2082570601" sldId="5068"/>
            <ac:spMk id="56" creationId="{D8C75660-0144-4754-B7E0-536FA431B8B7}"/>
          </ac:spMkLst>
        </pc:spChg>
        <pc:spChg chg="mod">
          <ac:chgData name="Areefan Mahmud" userId="62a7209a85d05f10" providerId="LiveId" clId="{77355610-1110-4FF5-A91B-82C69ADA537C}" dt="2024-10-22T09:23:46.694" v="15" actId="207"/>
          <ac:spMkLst>
            <pc:docMk/>
            <pc:sldMk cId="2082570601" sldId="5068"/>
            <ac:spMk id="57" creationId="{BFE97011-6CA7-4114-BFEA-D21BC4F816E8}"/>
          </ac:spMkLst>
        </pc:spChg>
        <pc:spChg chg="mod">
          <ac:chgData name="Areefan Mahmud" userId="62a7209a85d05f10" providerId="LiveId" clId="{77355610-1110-4FF5-A91B-82C69ADA537C}" dt="2024-10-22T09:23:31.837" v="13" actId="207"/>
          <ac:spMkLst>
            <pc:docMk/>
            <pc:sldMk cId="2082570601" sldId="5068"/>
            <ac:spMk id="58" creationId="{A1FAA091-7252-45CE-85FC-A93D6857BE67}"/>
          </ac:spMkLst>
        </pc:spChg>
        <pc:spChg chg="mod">
          <ac:chgData name="Areefan Mahmud" userId="62a7209a85d05f10" providerId="LiveId" clId="{77355610-1110-4FF5-A91B-82C69ADA537C}" dt="2024-10-22T09:24:10.540" v="24" actId="207"/>
          <ac:spMkLst>
            <pc:docMk/>
            <pc:sldMk cId="2082570601" sldId="5068"/>
            <ac:spMk id="59" creationId="{5532FDA9-9C85-4EF2-AF79-4DD00930699A}"/>
          </ac:spMkLst>
        </pc:spChg>
        <pc:spChg chg="mod">
          <ac:chgData name="Areefan Mahmud" userId="62a7209a85d05f10" providerId="LiveId" clId="{77355610-1110-4FF5-A91B-82C69ADA537C}" dt="2024-10-22T09:22:55.860" v="5" actId="207"/>
          <ac:spMkLst>
            <pc:docMk/>
            <pc:sldMk cId="2082570601" sldId="5068"/>
            <ac:spMk id="60" creationId="{4F0164E9-151C-4B55-9E5D-9BFC446DEA26}"/>
          </ac:spMkLst>
        </pc:spChg>
        <pc:spChg chg="mod">
          <ac:chgData name="Areefan Mahmud" userId="62a7209a85d05f10" providerId="LiveId" clId="{77355610-1110-4FF5-A91B-82C69ADA537C}" dt="2024-10-22T09:23:14.708" v="11" actId="207"/>
          <ac:spMkLst>
            <pc:docMk/>
            <pc:sldMk cId="2082570601" sldId="5068"/>
            <ac:spMk id="61" creationId="{B4FD1883-1A96-4BE0-8D70-92C94642D28D}"/>
          </ac:spMkLst>
        </pc:spChg>
        <pc:spChg chg="mod">
          <ac:chgData name="Areefan Mahmud" userId="62a7209a85d05f10" providerId="LiveId" clId="{77355610-1110-4FF5-A91B-82C69ADA537C}" dt="2024-10-22T09:23:56.140" v="19" actId="207"/>
          <ac:spMkLst>
            <pc:docMk/>
            <pc:sldMk cId="2082570601" sldId="5068"/>
            <ac:spMk id="62" creationId="{200647EF-3E99-4B24-B3E9-78A4C7CAA7A2}"/>
          </ac:spMkLst>
        </pc:spChg>
        <pc:spChg chg="mod">
          <ac:chgData name="Areefan Mahmud" userId="62a7209a85d05f10" providerId="LiveId" clId="{77355610-1110-4FF5-A91B-82C69ADA537C}" dt="2024-10-22T09:24:08.475" v="23" actId="207"/>
          <ac:spMkLst>
            <pc:docMk/>
            <pc:sldMk cId="2082570601" sldId="5068"/>
            <ac:spMk id="63" creationId="{65523405-60F9-44BF-9007-DE6DF2CEA8CA}"/>
          </ac:spMkLst>
        </pc:spChg>
        <pc:spChg chg="mod">
          <ac:chgData name="Areefan Mahmud" userId="62a7209a85d05f10" providerId="LiveId" clId="{77355610-1110-4FF5-A91B-82C69ADA537C}" dt="2024-10-22T09:24:06.421" v="22" actId="207"/>
          <ac:spMkLst>
            <pc:docMk/>
            <pc:sldMk cId="2082570601" sldId="5068"/>
            <ac:spMk id="64" creationId="{5EE9557A-30B4-4161-A83D-558DAE85B337}"/>
          </ac:spMkLst>
        </pc:spChg>
        <pc:spChg chg="mod">
          <ac:chgData name="Areefan Mahmud" userId="62a7209a85d05f10" providerId="LiveId" clId="{77355610-1110-4FF5-A91B-82C69ADA537C}" dt="2024-10-22T09:23:08.644" v="10" actId="1076"/>
          <ac:spMkLst>
            <pc:docMk/>
            <pc:sldMk cId="2082570601" sldId="5068"/>
            <ac:spMk id="69" creationId="{63E244A6-B263-4D8E-BAAF-FAD7B6C1AA20}"/>
          </ac:spMkLst>
        </pc:spChg>
        <pc:spChg chg="mod">
          <ac:chgData name="Areefan Mahmud" userId="62a7209a85d05f10" providerId="LiveId" clId="{77355610-1110-4FF5-A91B-82C69ADA537C}" dt="2024-10-22T09:22:44.858" v="3" actId="1076"/>
          <ac:spMkLst>
            <pc:docMk/>
            <pc:sldMk cId="2082570601" sldId="5068"/>
            <ac:spMk id="73" creationId="{2B6D4C21-0BFF-4A97-A9CF-807EC3B6E0B8}"/>
          </ac:spMkLst>
        </pc:spChg>
        <pc:spChg chg="mod">
          <ac:chgData name="Areefan Mahmud" userId="62a7209a85d05f10" providerId="LiveId" clId="{77355610-1110-4FF5-A91B-82C69ADA537C}" dt="2024-10-22T09:23:18.850" v="12" actId="207"/>
          <ac:spMkLst>
            <pc:docMk/>
            <pc:sldMk cId="2082570601" sldId="5068"/>
            <ac:spMk id="74" creationId="{B9DA42E5-DBDD-41DD-AEC6-2EB1BB89FA2D}"/>
          </ac:spMkLst>
        </pc:spChg>
        <pc:spChg chg="mod">
          <ac:chgData name="Areefan Mahmud" userId="62a7209a85d05f10" providerId="LiveId" clId="{77355610-1110-4FF5-A91B-82C69ADA537C}" dt="2024-10-22T09:23:35.738" v="14" actId="207"/>
          <ac:spMkLst>
            <pc:docMk/>
            <pc:sldMk cId="2082570601" sldId="5068"/>
            <ac:spMk id="76" creationId="{BAF98F40-D049-44E8-A643-793CCB5AF89F}"/>
          </ac:spMkLst>
        </pc:spChg>
        <pc:spChg chg="mod">
          <ac:chgData name="Areefan Mahmud" userId="62a7209a85d05f10" providerId="LiveId" clId="{77355610-1110-4FF5-A91B-82C69ADA537C}" dt="2024-10-22T09:24:01.832" v="21" actId="207"/>
          <ac:spMkLst>
            <pc:docMk/>
            <pc:sldMk cId="2082570601" sldId="5068"/>
            <ac:spMk id="80" creationId="{7D664163-E835-4D8D-B052-0BDA6A80F058}"/>
          </ac:spMkLst>
        </pc:spChg>
      </pc:sldChg>
      <pc:sldChg chg="modSp mod">
        <pc:chgData name="Areefan Mahmud" userId="62a7209a85d05f10" providerId="LiveId" clId="{77355610-1110-4FF5-A91B-82C69ADA537C}" dt="2024-10-22T09:34:44.913" v="41" actId="207"/>
        <pc:sldMkLst>
          <pc:docMk/>
          <pc:sldMk cId="2892487866" sldId="5069"/>
        </pc:sldMkLst>
        <pc:spChg chg="mod">
          <ac:chgData name="Areefan Mahmud" userId="62a7209a85d05f10" providerId="LiveId" clId="{77355610-1110-4FF5-A91B-82C69ADA537C}" dt="2024-10-22T09:34:27.164" v="33" actId="207"/>
          <ac:spMkLst>
            <pc:docMk/>
            <pc:sldMk cId="2892487866" sldId="5069"/>
            <ac:spMk id="51" creationId="{211AD396-802B-4548-AFFF-16F5BEBED3DE}"/>
          </ac:spMkLst>
        </pc:spChg>
        <pc:spChg chg="mod">
          <ac:chgData name="Areefan Mahmud" userId="62a7209a85d05f10" providerId="LiveId" clId="{77355610-1110-4FF5-A91B-82C69ADA537C}" dt="2024-10-22T09:34:32.913" v="35" actId="207"/>
          <ac:spMkLst>
            <pc:docMk/>
            <pc:sldMk cId="2892487866" sldId="5069"/>
            <ac:spMk id="53" creationId="{1F38C032-D4BF-41A6-AD29-1F49DE4374A9}"/>
          </ac:spMkLst>
        </pc:spChg>
        <pc:spChg chg="mod">
          <ac:chgData name="Areefan Mahmud" userId="62a7209a85d05f10" providerId="LiveId" clId="{77355610-1110-4FF5-A91B-82C69ADA537C}" dt="2024-10-22T09:34:44.913" v="41" actId="207"/>
          <ac:spMkLst>
            <pc:docMk/>
            <pc:sldMk cId="2892487866" sldId="5069"/>
            <ac:spMk id="54" creationId="{33DC03EB-3A6D-44BE-A3CD-4FAB0AE5D79D}"/>
          </ac:spMkLst>
        </pc:spChg>
        <pc:spChg chg="mod">
          <ac:chgData name="Areefan Mahmud" userId="62a7209a85d05f10" providerId="LiveId" clId="{77355610-1110-4FF5-A91B-82C69ADA537C}" dt="2024-10-22T09:34:30.777" v="34" actId="207"/>
          <ac:spMkLst>
            <pc:docMk/>
            <pc:sldMk cId="2892487866" sldId="5069"/>
            <ac:spMk id="55" creationId="{7D03525A-1CC4-4027-8FA7-191D7D96ACC0}"/>
          </ac:spMkLst>
        </pc:spChg>
        <pc:spChg chg="mod">
          <ac:chgData name="Areefan Mahmud" userId="62a7209a85d05f10" providerId="LiveId" clId="{77355610-1110-4FF5-A91B-82C69ADA537C}" dt="2024-10-22T09:34:42.656" v="40" actId="207"/>
          <ac:spMkLst>
            <pc:docMk/>
            <pc:sldMk cId="2892487866" sldId="5069"/>
            <ac:spMk id="56" creationId="{D8C75660-0144-4754-B7E0-536FA431B8B7}"/>
          </ac:spMkLst>
        </pc:spChg>
        <pc:spChg chg="mod">
          <ac:chgData name="Areefan Mahmud" userId="62a7209a85d05f10" providerId="LiveId" clId="{77355610-1110-4FF5-A91B-82C69ADA537C}" dt="2024-10-22T09:34:01.205" v="30" actId="207"/>
          <ac:spMkLst>
            <pc:docMk/>
            <pc:sldMk cId="2892487866" sldId="5069"/>
            <ac:spMk id="57" creationId="{BFE97011-6CA7-4114-BFEA-D21BC4F816E8}"/>
          </ac:spMkLst>
        </pc:spChg>
        <pc:spChg chg="mod">
          <ac:chgData name="Areefan Mahmud" userId="62a7209a85d05f10" providerId="LiveId" clId="{77355610-1110-4FF5-A91B-82C69ADA537C}" dt="2024-10-22T09:34:34.857" v="36" actId="207"/>
          <ac:spMkLst>
            <pc:docMk/>
            <pc:sldMk cId="2892487866" sldId="5069"/>
            <ac:spMk id="58" creationId="{A1FAA091-7252-45CE-85FC-A93D6857BE67}"/>
          </ac:spMkLst>
        </pc:spChg>
        <pc:spChg chg="mod">
          <ac:chgData name="Areefan Mahmud" userId="62a7209a85d05f10" providerId="LiveId" clId="{77355610-1110-4FF5-A91B-82C69ADA537C}" dt="2024-10-22T09:34:36.532" v="37" actId="207"/>
          <ac:spMkLst>
            <pc:docMk/>
            <pc:sldMk cId="2892487866" sldId="5069"/>
            <ac:spMk id="59" creationId="{5532FDA9-9C85-4EF2-AF79-4DD00930699A}"/>
          </ac:spMkLst>
        </pc:spChg>
        <pc:spChg chg="mod">
          <ac:chgData name="Areefan Mahmud" userId="62a7209a85d05f10" providerId="LiveId" clId="{77355610-1110-4FF5-A91B-82C69ADA537C}" dt="2024-10-22T09:34:40.309" v="39" actId="207"/>
          <ac:spMkLst>
            <pc:docMk/>
            <pc:sldMk cId="2892487866" sldId="5069"/>
            <ac:spMk id="60" creationId="{4F0164E9-151C-4B55-9E5D-9BFC446DEA26}"/>
          </ac:spMkLst>
        </pc:spChg>
        <pc:spChg chg="mod">
          <ac:chgData name="Areefan Mahmud" userId="62a7209a85d05f10" providerId="LiveId" clId="{77355610-1110-4FF5-A91B-82C69ADA537C}" dt="2024-10-22T09:34:38.306" v="38" actId="207"/>
          <ac:spMkLst>
            <pc:docMk/>
            <pc:sldMk cId="2892487866" sldId="5069"/>
            <ac:spMk id="61" creationId="{B4FD1883-1A96-4BE0-8D70-92C94642D28D}"/>
          </ac:spMkLst>
        </pc:spChg>
        <pc:spChg chg="mod">
          <ac:chgData name="Areefan Mahmud" userId="62a7209a85d05f10" providerId="LiveId" clId="{77355610-1110-4FF5-A91B-82C69ADA537C}" dt="2024-10-22T09:34:11.209" v="31" actId="207"/>
          <ac:spMkLst>
            <pc:docMk/>
            <pc:sldMk cId="2892487866" sldId="5069"/>
            <ac:spMk id="62" creationId="{200647EF-3E99-4B24-B3E9-78A4C7CAA7A2}"/>
          </ac:spMkLst>
        </pc:spChg>
        <pc:spChg chg="mod">
          <ac:chgData name="Areefan Mahmud" userId="62a7209a85d05f10" providerId="LiveId" clId="{77355610-1110-4FF5-A91B-82C69ADA537C}" dt="2024-10-22T09:34:18.565" v="32" actId="207"/>
          <ac:spMkLst>
            <pc:docMk/>
            <pc:sldMk cId="2892487866" sldId="5069"/>
            <ac:spMk id="63" creationId="{65523405-60F9-44BF-9007-DE6DF2CEA8CA}"/>
          </ac:spMkLst>
        </pc:spChg>
        <pc:spChg chg="mod">
          <ac:chgData name="Areefan Mahmud" userId="62a7209a85d05f10" providerId="LiveId" clId="{77355610-1110-4FF5-A91B-82C69ADA537C}" dt="2024-10-22T09:33:53.443" v="29" actId="207"/>
          <ac:spMkLst>
            <pc:docMk/>
            <pc:sldMk cId="2892487866" sldId="5069"/>
            <ac:spMk id="64" creationId="{5EE9557A-30B4-4161-A83D-558DAE85B337}"/>
          </ac:spMkLst>
        </pc:spChg>
      </pc:sldChg>
      <pc:sldChg chg="addSp delSp modSp add mod">
        <pc:chgData name="Areefan Mahmud" userId="62a7209a85d05f10" providerId="LiveId" clId="{77355610-1110-4FF5-A91B-82C69ADA537C}" dt="2024-10-24T04:02:45.772" v="71" actId="14100"/>
        <pc:sldMkLst>
          <pc:docMk/>
          <pc:sldMk cId="3758492512" sldId="5071"/>
        </pc:sldMkLst>
        <pc:spChg chg="add del">
          <ac:chgData name="Areefan Mahmud" userId="62a7209a85d05f10" providerId="LiveId" clId="{77355610-1110-4FF5-A91B-82C69ADA537C}" dt="2024-10-24T03:38:52.808" v="67" actId="478"/>
          <ac:spMkLst>
            <pc:docMk/>
            <pc:sldMk cId="3758492512" sldId="5071"/>
            <ac:spMk id="6" creationId="{2C650956-7F9D-7D05-0004-23A28D1F98E7}"/>
          </ac:spMkLst>
        </pc:spChg>
        <pc:spChg chg="add del">
          <ac:chgData name="Areefan Mahmud" userId="62a7209a85d05f10" providerId="LiveId" clId="{77355610-1110-4FF5-A91B-82C69ADA537C}" dt="2024-10-24T03:38:32.231" v="56" actId="478"/>
          <ac:spMkLst>
            <pc:docMk/>
            <pc:sldMk cId="3758492512" sldId="5071"/>
            <ac:spMk id="7" creationId="{18DF68C0-BB23-DABB-9E1E-A5597744914D}"/>
          </ac:spMkLst>
        </pc:spChg>
        <pc:spChg chg="add del">
          <ac:chgData name="Areefan Mahmud" userId="62a7209a85d05f10" providerId="LiveId" clId="{77355610-1110-4FF5-A91B-82C69ADA537C}" dt="2024-10-24T03:38:44.183" v="62" actId="478"/>
          <ac:spMkLst>
            <pc:docMk/>
            <pc:sldMk cId="3758492512" sldId="5071"/>
            <ac:spMk id="16" creationId="{88746197-C84E-6AE1-726B-C109684AF0AF}"/>
          </ac:spMkLst>
        </pc:spChg>
        <pc:grpChg chg="mod">
          <ac:chgData name="Areefan Mahmud" userId="62a7209a85d05f10" providerId="LiveId" clId="{77355610-1110-4FF5-A91B-82C69ADA537C}" dt="2024-10-24T04:02:45.772" v="71" actId="14100"/>
          <ac:grpSpMkLst>
            <pc:docMk/>
            <pc:sldMk cId="3758492512" sldId="5071"/>
            <ac:grpSpMk id="52" creationId="{597F0C1B-D144-4709-8A88-8B9595DCBF51}"/>
          </ac:grpSpMkLst>
        </pc:grpChg>
      </pc:sldChg>
      <pc:sldChg chg="modSp add mod">
        <pc:chgData name="Areefan Mahmud" userId="62a7209a85d05f10" providerId="LiveId" clId="{77355610-1110-4FF5-A91B-82C69ADA537C}" dt="2024-10-24T06:48:08.744" v="84" actId="207"/>
        <pc:sldMkLst>
          <pc:docMk/>
          <pc:sldMk cId="679644703" sldId="5072"/>
        </pc:sldMkLst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4" creationId="{88916066-E435-FCB4-C4B1-59A02939A86A}"/>
          </ac:spMkLst>
        </pc:spChg>
        <pc:spChg chg="mod">
          <ac:chgData name="Areefan Mahmud" userId="62a7209a85d05f10" providerId="LiveId" clId="{77355610-1110-4FF5-A91B-82C69ADA537C}" dt="2024-10-24T06:48:08.744" v="84" actId="207"/>
          <ac:spMkLst>
            <pc:docMk/>
            <pc:sldMk cId="679644703" sldId="5072"/>
            <ac:spMk id="5" creationId="{C671611A-C466-40DC-92A2-1768CF3FA5EA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6" creationId="{9260680A-7DE3-A372-87C2-8B1226E2F344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7" creationId="{2ABB0ADD-6F50-5C5D-8A65-0E9BE0BF16D8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8" creationId="{E37FA62D-C85C-D8DD-7F47-A113A606AEC7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9" creationId="{A2724A1F-CC67-F9F5-76C8-0EFD1595C900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0" creationId="{1B0C9FC8-155C-4F85-5962-2A32BEF3AD8A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1" creationId="{0C7FB1AC-5ACE-FED0-27AE-AEA12A3ED93E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2" creationId="{35526E91-9A74-70D7-1DB8-B30FD919967E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3" creationId="{4C724DF3-D5EB-867A-44A7-995C44713DE2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4" creationId="{CD7FBD02-1DF3-F0AF-DD56-E683D8DA6174}"/>
          </ac:spMkLst>
        </pc:spChg>
        <pc:spChg chg="mod">
          <ac:chgData name="Areefan Mahmud" userId="62a7209a85d05f10" providerId="LiveId" clId="{77355610-1110-4FF5-A91B-82C69ADA537C}" dt="2024-10-24T06:47:52.637" v="82" actId="207"/>
          <ac:spMkLst>
            <pc:docMk/>
            <pc:sldMk cId="679644703" sldId="5072"/>
            <ac:spMk id="15" creationId="{E7BB98CF-F420-27BF-3520-1B2A044AC21D}"/>
          </ac:spMkLst>
        </pc:spChg>
        <pc:spChg chg="mod">
          <ac:chgData name="Areefan Mahmud" userId="62a7209a85d05f10" providerId="LiveId" clId="{77355610-1110-4FF5-A91B-82C69ADA537C}" dt="2024-10-24T06:48:02.577" v="83" actId="207"/>
          <ac:spMkLst>
            <pc:docMk/>
            <pc:sldMk cId="679644703" sldId="5072"/>
            <ac:spMk id="16" creationId="{ABBECACF-8999-27D6-3941-AF0C69AD232D}"/>
          </ac:spMkLst>
        </pc:spChg>
      </pc:sldChg>
    </pc:docChg>
  </pc:docChgLst>
  <pc:docChgLst>
    <pc:chgData name="Areefan Mahmud" userId="62a7209a85d05f10" providerId="LiveId" clId="{60B68B47-05AE-4029-99BB-B015E3915623}"/>
    <pc:docChg chg="addSld delSld modSld">
      <pc:chgData name="Areefan Mahmud" userId="62a7209a85d05f10" providerId="LiveId" clId="{60B68B47-05AE-4029-99BB-B015E3915623}" dt="2024-12-17T04:47:40.651" v="38" actId="1076"/>
      <pc:docMkLst>
        <pc:docMk/>
      </pc:docMkLst>
      <pc:sldChg chg="modSp del mod">
        <pc:chgData name="Areefan Mahmud" userId="62a7209a85d05f10" providerId="LiveId" clId="{60B68B47-05AE-4029-99BB-B015E3915623}" dt="2024-12-17T04:46:44.992" v="15" actId="47"/>
        <pc:sldMkLst>
          <pc:docMk/>
          <pc:sldMk cId="456620317" sldId="5067"/>
        </pc:sldMkLst>
        <pc:spChg chg="mod">
          <ac:chgData name="Areefan Mahmud" userId="62a7209a85d05f10" providerId="LiveId" clId="{60B68B47-05AE-4029-99BB-B015E3915623}" dt="2024-12-17T04:45:58.246" v="2" actId="1076"/>
          <ac:spMkLst>
            <pc:docMk/>
            <pc:sldMk cId="456620317" sldId="5067"/>
            <ac:spMk id="27" creationId="{E140D8EA-ACEF-412C-91A0-AB870023F96C}"/>
          </ac:spMkLst>
        </pc:spChg>
        <pc:spChg chg="mod">
          <ac:chgData name="Areefan Mahmud" userId="62a7209a85d05f10" providerId="LiveId" clId="{60B68B47-05AE-4029-99BB-B015E3915623}" dt="2024-12-17T04:45:52.468" v="1" actId="1076"/>
          <ac:spMkLst>
            <pc:docMk/>
            <pc:sldMk cId="456620317" sldId="5067"/>
            <ac:spMk id="28" creationId="{6F234C41-A58C-40C3-BC04-605B6BEBF1BD}"/>
          </ac:spMkLst>
        </pc:spChg>
        <pc:grpChg chg="mod">
          <ac:chgData name="Areefan Mahmud" userId="62a7209a85d05f10" providerId="LiveId" clId="{60B68B47-05AE-4029-99BB-B015E3915623}" dt="2024-12-17T04:45:50.261" v="0" actId="1076"/>
          <ac:grpSpMkLst>
            <pc:docMk/>
            <pc:sldMk cId="456620317" sldId="5067"/>
            <ac:grpSpMk id="52" creationId="{A2A7BAE5-27E3-4218-9027-B27F1D1AD788}"/>
          </ac:grpSpMkLst>
        </pc:grpChg>
      </pc:sldChg>
      <pc:sldChg chg="del">
        <pc:chgData name="Areefan Mahmud" userId="62a7209a85d05f10" providerId="LiveId" clId="{60B68B47-05AE-4029-99BB-B015E3915623}" dt="2024-12-17T04:46:08.020" v="6" actId="47"/>
        <pc:sldMkLst>
          <pc:docMk/>
          <pc:sldMk cId="2082570601" sldId="5068"/>
        </pc:sldMkLst>
      </pc:sldChg>
      <pc:sldChg chg="del">
        <pc:chgData name="Areefan Mahmud" userId="62a7209a85d05f10" providerId="LiveId" clId="{60B68B47-05AE-4029-99BB-B015E3915623}" dt="2024-12-17T04:46:06.148" v="4" actId="47"/>
        <pc:sldMkLst>
          <pc:docMk/>
          <pc:sldMk cId="2892487866" sldId="5069"/>
        </pc:sldMkLst>
      </pc:sldChg>
      <pc:sldChg chg="del">
        <pc:chgData name="Areefan Mahmud" userId="62a7209a85d05f10" providerId="LiveId" clId="{60B68B47-05AE-4029-99BB-B015E3915623}" dt="2024-12-17T04:46:07.217" v="5" actId="47"/>
        <pc:sldMkLst>
          <pc:docMk/>
          <pc:sldMk cId="3477618719" sldId="5070"/>
        </pc:sldMkLst>
      </pc:sldChg>
      <pc:sldChg chg="addSp modSp del mod">
        <pc:chgData name="Areefan Mahmud" userId="62a7209a85d05f10" providerId="LiveId" clId="{60B68B47-05AE-4029-99BB-B015E3915623}" dt="2024-12-17T04:46:30.285" v="12" actId="47"/>
        <pc:sldMkLst>
          <pc:docMk/>
          <pc:sldMk cId="3758492512" sldId="5071"/>
        </pc:sldMkLst>
        <pc:spChg chg="add mod">
          <ac:chgData name="Areefan Mahmud" userId="62a7209a85d05f10" providerId="LiveId" clId="{60B68B47-05AE-4029-99BB-B015E3915623}" dt="2024-12-17T04:46:15.390" v="8" actId="1076"/>
          <ac:spMkLst>
            <pc:docMk/>
            <pc:sldMk cId="3758492512" sldId="5071"/>
            <ac:spMk id="2" creationId="{88927FAD-7AAC-4BB6-5CC1-17FA1FA0B381}"/>
          </ac:spMkLst>
        </pc:spChg>
      </pc:sldChg>
      <pc:sldChg chg="del">
        <pc:chgData name="Areefan Mahmud" userId="62a7209a85d05f10" providerId="LiveId" clId="{60B68B47-05AE-4029-99BB-B015E3915623}" dt="2024-12-17T04:46:03.500" v="3" actId="47"/>
        <pc:sldMkLst>
          <pc:docMk/>
          <pc:sldMk cId="679644703" sldId="5072"/>
        </pc:sldMkLst>
      </pc:sldChg>
      <pc:sldChg chg="addSp modSp new mod">
        <pc:chgData name="Areefan Mahmud" userId="62a7209a85d05f10" providerId="LiveId" clId="{60B68B47-05AE-4029-99BB-B015E3915623}" dt="2024-12-17T04:47:40.651" v="38" actId="1076"/>
        <pc:sldMkLst>
          <pc:docMk/>
          <pc:sldMk cId="1208997526" sldId="5072"/>
        </pc:sldMkLst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" creationId="{C4F66807-E51C-43F8-A13C-CE8818757557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4" creationId="{6ED425B9-35F1-FBC9-D22C-11AAC31D101E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5" creationId="{A5E68D81-2E29-C07E-F92C-A91533113CB0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6" creationId="{E869D27A-7645-DFFB-6EC4-B98C0A562D74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7" creationId="{D50A688A-9D18-370D-97DD-7BD6DBCA34E3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8" creationId="{43783475-F384-A2A2-DA16-54BBB0A729DD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9" creationId="{314CAD12-90F0-7309-B006-0B5157A6DE29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0" creationId="{9EFDB808-0584-B91E-C37F-44A3478A6B7C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1" creationId="{03466173-381A-445C-186C-953C74C02A93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2" creationId="{68F777FE-9A12-9ED9-0660-FAF1D676E18E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3" creationId="{36A12E69-D334-F0CC-EB15-0457A59D9D06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4" creationId="{9D4A15A9-9B3A-30D7-F9EF-45D7578B280D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5" creationId="{7B7A1819-5873-1FD6-6E1C-A68CFC472282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7" creationId="{A6504AEC-E1C9-4069-5A4E-920DF063B64F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8" creationId="{461CDF12-0C41-7175-54FC-758929D2FDD0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19" creationId="{057A8A98-ADE8-F6F2-936C-75DB459EE655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0" creationId="{92618133-44CD-6514-4CC6-D5D2C671BEA3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1" creationId="{E512C0F5-59C1-A99D-1AED-6D05579E9E71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2" creationId="{CA52C522-C4D8-D2BC-F522-E67941A432DD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3" creationId="{6FD9727C-8874-B6BB-A403-92D69A9CB058}"/>
          </ac:spMkLst>
        </pc:spChg>
        <pc:spChg chg="mod">
          <ac:chgData name="Areefan Mahmud" userId="62a7209a85d05f10" providerId="LiveId" clId="{60B68B47-05AE-4029-99BB-B015E3915623}" dt="2024-12-17T04:46:39.510" v="14" actId="1076"/>
          <ac:spMkLst>
            <pc:docMk/>
            <pc:sldMk cId="1208997526" sldId="5072"/>
            <ac:spMk id="24" creationId="{439B714D-ED8E-F602-4B18-DAD9726E9539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5" creationId="{A295A9E0-891C-FFB0-1DA9-AE3DD9DF0E28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6" creationId="{5259155C-80DA-25FF-A556-D0EC88FB19CC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7" creationId="{9D59C74B-DF59-982A-9B8D-908BCCB46577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8" creationId="{C4CB36CD-EB5D-B06A-E778-99A7726EEB40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29" creationId="{C8013912-E33F-B842-EEFB-2ECF9369656B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0" creationId="{45C25F9D-D717-FCC1-185E-602BC283BE73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1" creationId="{9DF6AD56-97DD-1A29-A57D-1161E081B821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2" creationId="{A3B3C75C-99D5-6E80-AC93-AC170DE5AA14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3" creationId="{756FD07A-63F2-701D-58AE-7F3A5D52C7CC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4" creationId="{BF6FC295-CE27-2807-0EB1-84526491253D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5" creationId="{0C974465-A6AE-15D0-F447-336B47ED1E80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6" creationId="{D7A75D9F-661B-8821-EACD-A10125CE445A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7" creationId="{227A30DC-B128-FDEC-37C7-D30747B98209}"/>
          </ac:spMkLst>
        </pc:spChg>
        <pc:spChg chg="mod">
          <ac:chgData name="Areefan Mahmud" userId="62a7209a85d05f10" providerId="LiveId" clId="{60B68B47-05AE-4029-99BB-B015E3915623}" dt="2024-12-17T04:46:25.270" v="10"/>
          <ac:spMkLst>
            <pc:docMk/>
            <pc:sldMk cId="1208997526" sldId="5072"/>
            <ac:spMk id="38" creationId="{1DA2050D-FF61-73D6-2F86-65F132AB3749}"/>
          </ac:spMkLst>
        </pc:spChg>
        <pc:spChg chg="add mod">
          <ac:chgData name="Areefan Mahmud" userId="62a7209a85d05f10" providerId="LiveId" clId="{60B68B47-05AE-4029-99BB-B015E3915623}" dt="2024-12-17T04:47:22.974" v="30" actId="20577"/>
          <ac:spMkLst>
            <pc:docMk/>
            <pc:sldMk cId="1208997526" sldId="5072"/>
            <ac:spMk id="39" creationId="{2B44DFF9-E534-B69F-F1BA-BAF63FF3F562}"/>
          </ac:spMkLst>
        </pc:spChg>
        <pc:spChg chg="add mod">
          <ac:chgData name="Areefan Mahmud" userId="62a7209a85d05f10" providerId="LiveId" clId="{60B68B47-05AE-4029-99BB-B015E3915623}" dt="2024-12-17T04:47:31.823" v="33" actId="1076"/>
          <ac:spMkLst>
            <pc:docMk/>
            <pc:sldMk cId="1208997526" sldId="5072"/>
            <ac:spMk id="40" creationId="{3ADB05C3-189A-2971-6B4F-922839E9711B}"/>
          </ac:spMkLst>
        </pc:spChg>
        <pc:spChg chg="add mod">
          <ac:chgData name="Areefan Mahmud" userId="62a7209a85d05f10" providerId="LiveId" clId="{60B68B47-05AE-4029-99BB-B015E3915623}" dt="2024-12-17T04:47:40.651" v="38" actId="1076"/>
          <ac:spMkLst>
            <pc:docMk/>
            <pc:sldMk cId="1208997526" sldId="5072"/>
            <ac:spMk id="41" creationId="{0BA674D1-DC0F-2854-63E0-BE20FE8E130B}"/>
          </ac:spMkLst>
        </pc:spChg>
        <pc:grpChg chg="add mod">
          <ac:chgData name="Areefan Mahmud" userId="62a7209a85d05f10" providerId="LiveId" clId="{60B68B47-05AE-4029-99BB-B015E3915623}" dt="2024-12-17T04:46:57.288" v="16" actId="1076"/>
          <ac:grpSpMkLst>
            <pc:docMk/>
            <pc:sldMk cId="1208997526" sldId="5072"/>
            <ac:grpSpMk id="2" creationId="{87B5E0F9-EA2B-A657-E8B0-907035118914}"/>
          </ac:grpSpMkLst>
        </pc:grpChg>
        <pc:grpChg chg="mod">
          <ac:chgData name="Areefan Mahmud" userId="62a7209a85d05f10" providerId="LiveId" clId="{60B68B47-05AE-4029-99BB-B015E3915623}" dt="2024-12-17T04:46:25.270" v="10"/>
          <ac:grpSpMkLst>
            <pc:docMk/>
            <pc:sldMk cId="1208997526" sldId="5072"/>
            <ac:grpSpMk id="16" creationId="{AEA87B3B-AA1B-CECE-DB3C-62FCCBACCC2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726F6-0816-EFCA-C99A-EA3ED6C9B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2C4F9-2EB2-F5E2-BDE5-93BEC05E5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E5E66-5BD1-97B8-9D49-8E6F2C08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18A07-3060-0610-3AFC-9E9B863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CCF49-4C7D-7110-98CB-8EB86EC3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027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D68B-0012-B363-7337-8712E6FB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098C3-6C3B-5232-58E9-350BF0613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AB05E-9973-49C7-D74A-88E39E38A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40714-A508-E722-B483-D4879044E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03640-8B37-793D-19D9-2A562E9F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934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A593F5-8B6A-6985-D750-377037757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CF113-1AD2-7C0A-1FAD-1F85EB7F4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B0455-EC34-FF09-C9E5-3702B16F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2BFEB-5A33-7013-62CB-53755D5C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09B59-E6D9-1C8E-C9C4-88B988C7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323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424CB-3D9D-204D-B702-FB060143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B5D4-B2AE-5B6D-ACEB-ED8937C0E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ED0F7-A7A5-AD15-F923-D476C111B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11E14-C6DA-15DD-D4D2-CED3DE91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E9DE2-C200-6997-AC23-11ADB6C7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19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B4A3-1260-5BA2-7F78-54D1DDEA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41518-4ED9-F2EE-CF92-BDE520C63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52CC0-25FF-18D5-9C45-96DEADE2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DADC2-6543-B2C0-F4EB-2DA0E648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30372-13EF-9654-7574-8168FBC5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101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0636-861B-9D00-4E77-4702875C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B7C5B-9C40-C1AE-5CE6-E80C6098D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2D87C-AAE9-F733-CC07-82F722796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A7DB1-30AA-99DA-2F41-45D2A673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4A0BC-9C86-995B-E95D-3543897F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475D5-8E2F-2296-B08E-49D7FE9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986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4F175-F1BA-15A8-DC54-505034960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91076-816A-E5CE-2326-881C0F76D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6DD12-8C6E-58AC-BA22-56B666A3C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609988-A314-6195-3D14-C6A5D5088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9104E-87E4-94C3-D785-1DFAE2B11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B2AFA3-C060-8D45-F11C-2C83858D9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936E4-C54E-8212-D783-A988CB21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0917E4-0D71-FD4E-A3A7-BFB223DA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544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54588-EB07-C2E5-8041-3E826A160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4C3F1-F32E-9BF5-1356-DB4EDBB1F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9090-E2FE-C086-1907-CCB36ED75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41E54-6412-5A63-2970-84332151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14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AECD3-9BF1-88E9-E31C-A34095E4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950ED3-7818-44AB-FCA0-159B08322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621C6-A149-CAEF-D52B-E8294484A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63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05C01-BBAA-414F-54CF-483CE3E4A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724C1-FF9C-4226-DE30-C17FE028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959C2-EE87-7460-4FEA-6803529FA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E5498-E4A4-CCD0-5D8F-5ABA11A9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A706C-14BB-B0A5-CAA7-309681480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19C8F-7FB0-1611-9B09-C18AA978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271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04CF-95A5-7792-16A4-B6C47F06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34B9B4-7F3C-D6D2-2E36-07035379EF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CB1CE-0695-3055-8EE0-0DB81B55E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241B8-9A3E-CB1F-5FC3-2A297161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3B4ED-C982-77EB-25EF-B2EE82F4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F0304-62A2-DBD0-9A93-34C609DC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991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3097C-8A68-5D00-3D7A-71E01197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29E23-A280-721E-B2BC-ABB3C018D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8F23D-6996-FE4F-4D6E-6B863205C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40F027-19C1-45B9-92E9-849E62C523DB}" type="datetimeFigureOut">
              <a:rPr lang="th-TH" smtClean="0"/>
              <a:t>17/12/67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2B2A8-353A-5C60-51DC-96B185EE5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A0C05-F238-F375-1D2D-A382D7AA8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6DB4B9-0677-4D6F-A949-D381E36B5DE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072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51">
            <a:extLst>
              <a:ext uri="{FF2B5EF4-FFF2-40B4-BE49-F238E27FC236}">
                <a16:creationId xmlns:a16="http://schemas.microsoft.com/office/drawing/2014/main" id="{87B5E0F9-EA2B-A657-E8B0-907035118914}"/>
              </a:ext>
            </a:extLst>
          </p:cNvPr>
          <p:cNvGrpSpPr/>
          <p:nvPr/>
        </p:nvGrpSpPr>
        <p:grpSpPr>
          <a:xfrm>
            <a:off x="3405466" y="1121788"/>
            <a:ext cx="4786811" cy="4614424"/>
            <a:chOff x="4388083" y="2392865"/>
            <a:chExt cx="3580085" cy="2754012"/>
          </a:xfrm>
        </p:grpSpPr>
        <p:sp>
          <p:nvSpPr>
            <p:cNvPr id="3" name="Freeform 17">
              <a:extLst>
                <a:ext uri="{FF2B5EF4-FFF2-40B4-BE49-F238E27FC236}">
                  <a16:creationId xmlns:a16="http://schemas.microsoft.com/office/drawing/2014/main" id="{C4F66807-E51C-43F8-A13C-CE8818757557}"/>
                </a:ext>
              </a:extLst>
            </p:cNvPr>
            <p:cNvSpPr/>
            <p:nvPr/>
          </p:nvSpPr>
          <p:spPr bwMode="auto">
            <a:xfrm rot="21322895">
              <a:off x="6163331" y="3448208"/>
              <a:ext cx="901096" cy="529117"/>
            </a:xfrm>
            <a:custGeom>
              <a:avLst/>
              <a:gdLst>
                <a:gd name="T0" fmla="*/ 689 w 804"/>
                <a:gd name="T1" fmla="*/ 1 h 693"/>
                <a:gd name="T2" fmla="*/ 581 w 804"/>
                <a:gd name="T3" fmla="*/ 1 h 693"/>
                <a:gd name="T4" fmla="*/ 462 w 804"/>
                <a:gd name="T5" fmla="*/ 1 h 693"/>
                <a:gd name="T6" fmla="*/ 347 w 804"/>
                <a:gd name="T7" fmla="*/ 1 h 693"/>
                <a:gd name="T8" fmla="*/ 347 w 804"/>
                <a:gd name="T9" fmla="*/ 1 h 693"/>
                <a:gd name="T10" fmla="*/ 194 w 804"/>
                <a:gd name="T11" fmla="*/ 1 h 693"/>
                <a:gd name="T12" fmla="*/ 5 w 804"/>
                <a:gd name="T13" fmla="*/ 1 h 693"/>
                <a:gd name="T14" fmla="*/ 5 w 804"/>
                <a:gd name="T15" fmla="*/ 1 h 693"/>
                <a:gd name="T16" fmla="*/ 39 w 804"/>
                <a:gd name="T17" fmla="*/ 1 h 693"/>
                <a:gd name="T18" fmla="*/ 174 w 804"/>
                <a:gd name="T19" fmla="*/ 1 h 693"/>
                <a:gd name="T20" fmla="*/ 273 w 804"/>
                <a:gd name="T21" fmla="*/ 1 h 693"/>
                <a:gd name="T22" fmla="*/ 311 w 804"/>
                <a:gd name="T23" fmla="*/ 1 h 693"/>
                <a:gd name="T24" fmla="*/ 264 w 804"/>
                <a:gd name="T25" fmla="*/ 1 h 693"/>
                <a:gd name="T26" fmla="*/ 96 w 804"/>
                <a:gd name="T27" fmla="*/ 1 h 693"/>
                <a:gd name="T28" fmla="*/ 39 w 804"/>
                <a:gd name="T29" fmla="*/ 1 h 693"/>
                <a:gd name="T30" fmla="*/ 174 w 804"/>
                <a:gd name="T31" fmla="*/ 1 h 693"/>
                <a:gd name="T32" fmla="*/ 221 w 804"/>
                <a:gd name="T33" fmla="*/ 1 h 693"/>
                <a:gd name="T34" fmla="*/ 206 w 804"/>
                <a:gd name="T35" fmla="*/ 1 h 693"/>
                <a:gd name="T36" fmla="*/ 304 w 804"/>
                <a:gd name="T37" fmla="*/ 1 h 693"/>
                <a:gd name="T38" fmla="*/ 438 w 804"/>
                <a:gd name="T39" fmla="*/ 1 h 693"/>
                <a:gd name="T40" fmla="*/ 509 w 804"/>
                <a:gd name="T41" fmla="*/ 1 h 693"/>
                <a:gd name="T42" fmla="*/ 360 w 804"/>
                <a:gd name="T43" fmla="*/ 1 h 693"/>
                <a:gd name="T44" fmla="*/ 372 w 804"/>
                <a:gd name="T45" fmla="*/ 1 h 693"/>
                <a:gd name="T46" fmla="*/ 520 w 804"/>
                <a:gd name="T47" fmla="*/ 1 h 693"/>
                <a:gd name="T48" fmla="*/ 689 w 804"/>
                <a:gd name="T49" fmla="*/ 1 h 693"/>
                <a:gd name="T50" fmla="*/ 845 w 804"/>
                <a:gd name="T51" fmla="*/ 1 h 693"/>
                <a:gd name="T52" fmla="*/ 951 w 804"/>
                <a:gd name="T53" fmla="*/ 1 h 693"/>
                <a:gd name="T54" fmla="*/ 1105 w 804"/>
                <a:gd name="T55" fmla="*/ 1 h 693"/>
                <a:gd name="T56" fmla="*/ 1261 w 804"/>
                <a:gd name="T57" fmla="*/ 1 h 693"/>
                <a:gd name="T58" fmla="*/ 1397 w 804"/>
                <a:gd name="T59" fmla="*/ 1 h 693"/>
                <a:gd name="T60" fmla="*/ 1499 w 804"/>
                <a:gd name="T61" fmla="*/ 1 h 693"/>
                <a:gd name="T62" fmla="*/ 1579 w 804"/>
                <a:gd name="T63" fmla="*/ 1 h 693"/>
                <a:gd name="T64" fmla="*/ 1488 w 804"/>
                <a:gd name="T65" fmla="*/ 1 h 693"/>
                <a:gd name="T66" fmla="*/ 1570 w 804"/>
                <a:gd name="T67" fmla="*/ 1 h 693"/>
                <a:gd name="T68" fmla="*/ 1702 w 804"/>
                <a:gd name="T69" fmla="*/ 1 h 693"/>
                <a:gd name="T70" fmla="*/ 1878 w 804"/>
                <a:gd name="T71" fmla="*/ 1 h 693"/>
                <a:gd name="T72" fmla="*/ 1854 w 804"/>
                <a:gd name="T73" fmla="*/ 1 h 693"/>
                <a:gd name="T74" fmla="*/ 2021 w 804"/>
                <a:gd name="T75" fmla="*/ 1 h 693"/>
                <a:gd name="T76" fmla="*/ 2187 w 804"/>
                <a:gd name="T77" fmla="*/ 1 h 693"/>
                <a:gd name="T78" fmla="*/ 2319 w 804"/>
                <a:gd name="T79" fmla="*/ 1 h 693"/>
                <a:gd name="T80" fmla="*/ 2319 w 804"/>
                <a:gd name="T81" fmla="*/ 1 h 693"/>
                <a:gd name="T82" fmla="*/ 2339 w 804"/>
                <a:gd name="T83" fmla="*/ 1 h 693"/>
                <a:gd name="T84" fmla="*/ 2370 w 804"/>
                <a:gd name="T85" fmla="*/ 1 h 693"/>
                <a:gd name="T86" fmla="*/ 2319 w 804"/>
                <a:gd name="T87" fmla="*/ 1 h 693"/>
                <a:gd name="T88" fmla="*/ 2251 w 804"/>
                <a:gd name="T89" fmla="*/ 1 h 693"/>
                <a:gd name="T90" fmla="*/ 2300 w 804"/>
                <a:gd name="T91" fmla="*/ 1 h 693"/>
                <a:gd name="T92" fmla="*/ 2339 w 804"/>
                <a:gd name="T93" fmla="*/ 1 h 693"/>
                <a:gd name="T94" fmla="*/ 2427 w 804"/>
                <a:gd name="T95" fmla="*/ 1 h 693"/>
                <a:gd name="T96" fmla="*/ 2339 w 804"/>
                <a:gd name="T97" fmla="*/ 1 h 693"/>
                <a:gd name="T98" fmla="*/ 2175 w 804"/>
                <a:gd name="T99" fmla="*/ 1 h 693"/>
                <a:gd name="T100" fmla="*/ 2220 w 804"/>
                <a:gd name="T101" fmla="*/ 1 h 693"/>
                <a:gd name="T102" fmla="*/ 2048 w 804"/>
                <a:gd name="T103" fmla="*/ 1 h 693"/>
                <a:gd name="T104" fmla="*/ 1900 w 804"/>
                <a:gd name="T105" fmla="*/ 1 h 693"/>
                <a:gd name="T106" fmla="*/ 1722 w 804"/>
                <a:gd name="T107" fmla="*/ 1 h 693"/>
                <a:gd name="T108" fmla="*/ 1545 w 804"/>
                <a:gd name="T109" fmla="*/ 1 h 693"/>
                <a:gd name="T110" fmla="*/ 1370 w 804"/>
                <a:gd name="T111" fmla="*/ 1 h 693"/>
                <a:gd name="T112" fmla="*/ 1227 w 804"/>
                <a:gd name="T113" fmla="*/ 1 h 693"/>
                <a:gd name="T114" fmla="*/ 1061 w 804"/>
                <a:gd name="T115" fmla="*/ 1 h 693"/>
                <a:gd name="T116" fmla="*/ 872 w 804"/>
                <a:gd name="T117" fmla="*/ 1 h 693"/>
                <a:gd name="T118" fmla="*/ 702 w 804"/>
                <a:gd name="T119" fmla="*/ 1 h 6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04"/>
                <a:gd name="T181" fmla="*/ 0 h 693"/>
                <a:gd name="T182" fmla="*/ 804 w 804"/>
                <a:gd name="T183" fmla="*/ 693 h 6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04" h="693">
                  <a:moveTo>
                    <a:pt x="249" y="0"/>
                  </a:moveTo>
                  <a:lnTo>
                    <a:pt x="247" y="24"/>
                  </a:lnTo>
                  <a:lnTo>
                    <a:pt x="238" y="32"/>
                  </a:lnTo>
                  <a:lnTo>
                    <a:pt x="229" y="42"/>
                  </a:lnTo>
                  <a:lnTo>
                    <a:pt x="223" y="51"/>
                  </a:lnTo>
                  <a:lnTo>
                    <a:pt x="220" y="59"/>
                  </a:lnTo>
                  <a:lnTo>
                    <a:pt x="205" y="65"/>
                  </a:lnTo>
                  <a:lnTo>
                    <a:pt x="192" y="72"/>
                  </a:lnTo>
                  <a:lnTo>
                    <a:pt x="172" y="72"/>
                  </a:lnTo>
                  <a:lnTo>
                    <a:pt x="163" y="79"/>
                  </a:lnTo>
                  <a:lnTo>
                    <a:pt x="161" y="92"/>
                  </a:lnTo>
                  <a:lnTo>
                    <a:pt x="154" y="100"/>
                  </a:lnTo>
                  <a:lnTo>
                    <a:pt x="142" y="106"/>
                  </a:lnTo>
                  <a:lnTo>
                    <a:pt x="128" y="108"/>
                  </a:lnTo>
                  <a:lnTo>
                    <a:pt x="119" y="118"/>
                  </a:lnTo>
                  <a:lnTo>
                    <a:pt x="115" y="127"/>
                  </a:lnTo>
                  <a:lnTo>
                    <a:pt x="115" y="135"/>
                  </a:lnTo>
                  <a:lnTo>
                    <a:pt x="115" y="145"/>
                  </a:lnTo>
                  <a:lnTo>
                    <a:pt x="115" y="154"/>
                  </a:lnTo>
                  <a:lnTo>
                    <a:pt x="115" y="161"/>
                  </a:lnTo>
                  <a:lnTo>
                    <a:pt x="100" y="168"/>
                  </a:lnTo>
                  <a:lnTo>
                    <a:pt x="91" y="178"/>
                  </a:lnTo>
                  <a:lnTo>
                    <a:pt x="77" y="181"/>
                  </a:lnTo>
                  <a:lnTo>
                    <a:pt x="65" y="181"/>
                  </a:lnTo>
                  <a:lnTo>
                    <a:pt x="51" y="187"/>
                  </a:lnTo>
                  <a:lnTo>
                    <a:pt x="38" y="188"/>
                  </a:lnTo>
                  <a:lnTo>
                    <a:pt x="23" y="188"/>
                  </a:lnTo>
                  <a:lnTo>
                    <a:pt x="5" y="193"/>
                  </a:lnTo>
                  <a:lnTo>
                    <a:pt x="0" y="201"/>
                  </a:lnTo>
                  <a:lnTo>
                    <a:pt x="0" y="211"/>
                  </a:lnTo>
                  <a:lnTo>
                    <a:pt x="5" y="219"/>
                  </a:lnTo>
                  <a:lnTo>
                    <a:pt x="5" y="227"/>
                  </a:lnTo>
                  <a:lnTo>
                    <a:pt x="0" y="237"/>
                  </a:lnTo>
                  <a:lnTo>
                    <a:pt x="5" y="246"/>
                  </a:lnTo>
                  <a:lnTo>
                    <a:pt x="5" y="254"/>
                  </a:lnTo>
                  <a:lnTo>
                    <a:pt x="14" y="264"/>
                  </a:lnTo>
                  <a:lnTo>
                    <a:pt x="23" y="275"/>
                  </a:lnTo>
                  <a:lnTo>
                    <a:pt x="32" y="285"/>
                  </a:lnTo>
                  <a:lnTo>
                    <a:pt x="47" y="287"/>
                  </a:lnTo>
                  <a:lnTo>
                    <a:pt x="58" y="287"/>
                  </a:lnTo>
                  <a:lnTo>
                    <a:pt x="74" y="293"/>
                  </a:lnTo>
                  <a:lnTo>
                    <a:pt x="77" y="301"/>
                  </a:lnTo>
                  <a:lnTo>
                    <a:pt x="82" y="312"/>
                  </a:lnTo>
                  <a:lnTo>
                    <a:pt x="91" y="320"/>
                  </a:lnTo>
                  <a:lnTo>
                    <a:pt x="95" y="330"/>
                  </a:lnTo>
                  <a:lnTo>
                    <a:pt x="95" y="339"/>
                  </a:lnTo>
                  <a:lnTo>
                    <a:pt x="100" y="346"/>
                  </a:lnTo>
                  <a:lnTo>
                    <a:pt x="104" y="357"/>
                  </a:lnTo>
                  <a:lnTo>
                    <a:pt x="104" y="365"/>
                  </a:lnTo>
                  <a:lnTo>
                    <a:pt x="104" y="373"/>
                  </a:lnTo>
                  <a:lnTo>
                    <a:pt x="95" y="384"/>
                  </a:lnTo>
                  <a:lnTo>
                    <a:pt x="86" y="392"/>
                  </a:lnTo>
                  <a:lnTo>
                    <a:pt x="74" y="394"/>
                  </a:lnTo>
                  <a:lnTo>
                    <a:pt x="58" y="394"/>
                  </a:lnTo>
                  <a:lnTo>
                    <a:pt x="47" y="394"/>
                  </a:lnTo>
                  <a:lnTo>
                    <a:pt x="32" y="400"/>
                  </a:lnTo>
                  <a:lnTo>
                    <a:pt x="23" y="410"/>
                  </a:lnTo>
                  <a:lnTo>
                    <a:pt x="18" y="418"/>
                  </a:lnTo>
                  <a:lnTo>
                    <a:pt x="9" y="427"/>
                  </a:lnTo>
                  <a:lnTo>
                    <a:pt x="14" y="437"/>
                  </a:lnTo>
                  <a:lnTo>
                    <a:pt x="23" y="445"/>
                  </a:lnTo>
                  <a:lnTo>
                    <a:pt x="38" y="451"/>
                  </a:lnTo>
                  <a:lnTo>
                    <a:pt x="47" y="460"/>
                  </a:lnTo>
                  <a:lnTo>
                    <a:pt x="58" y="466"/>
                  </a:lnTo>
                  <a:lnTo>
                    <a:pt x="58" y="476"/>
                  </a:lnTo>
                  <a:lnTo>
                    <a:pt x="74" y="480"/>
                  </a:lnTo>
                  <a:lnTo>
                    <a:pt x="74" y="490"/>
                  </a:lnTo>
                  <a:lnTo>
                    <a:pt x="74" y="498"/>
                  </a:lnTo>
                  <a:lnTo>
                    <a:pt x="74" y="507"/>
                  </a:lnTo>
                  <a:lnTo>
                    <a:pt x="74" y="517"/>
                  </a:lnTo>
                  <a:lnTo>
                    <a:pt x="74" y="525"/>
                  </a:lnTo>
                  <a:lnTo>
                    <a:pt x="68" y="533"/>
                  </a:lnTo>
                  <a:lnTo>
                    <a:pt x="74" y="543"/>
                  </a:lnTo>
                  <a:lnTo>
                    <a:pt x="86" y="550"/>
                  </a:lnTo>
                  <a:lnTo>
                    <a:pt x="91" y="558"/>
                  </a:lnTo>
                  <a:lnTo>
                    <a:pt x="100" y="566"/>
                  </a:lnTo>
                  <a:lnTo>
                    <a:pt x="115" y="573"/>
                  </a:lnTo>
                  <a:lnTo>
                    <a:pt x="119" y="583"/>
                  </a:lnTo>
                  <a:lnTo>
                    <a:pt x="133" y="585"/>
                  </a:lnTo>
                  <a:lnTo>
                    <a:pt x="145" y="591"/>
                  </a:lnTo>
                  <a:lnTo>
                    <a:pt x="161" y="597"/>
                  </a:lnTo>
                  <a:lnTo>
                    <a:pt x="168" y="606"/>
                  </a:lnTo>
                  <a:lnTo>
                    <a:pt x="168" y="616"/>
                  </a:lnTo>
                  <a:lnTo>
                    <a:pt x="168" y="624"/>
                  </a:lnTo>
                  <a:lnTo>
                    <a:pt x="154" y="626"/>
                  </a:lnTo>
                  <a:lnTo>
                    <a:pt x="142" y="632"/>
                  </a:lnTo>
                  <a:lnTo>
                    <a:pt x="128" y="636"/>
                  </a:lnTo>
                  <a:lnTo>
                    <a:pt x="119" y="644"/>
                  </a:lnTo>
                  <a:lnTo>
                    <a:pt x="115" y="652"/>
                  </a:lnTo>
                  <a:lnTo>
                    <a:pt x="119" y="663"/>
                  </a:lnTo>
                  <a:lnTo>
                    <a:pt x="119" y="671"/>
                  </a:lnTo>
                  <a:lnTo>
                    <a:pt x="124" y="679"/>
                  </a:lnTo>
                  <a:lnTo>
                    <a:pt x="133" y="689"/>
                  </a:lnTo>
                  <a:lnTo>
                    <a:pt x="145" y="692"/>
                  </a:lnTo>
                  <a:lnTo>
                    <a:pt x="161" y="692"/>
                  </a:lnTo>
                  <a:lnTo>
                    <a:pt x="172" y="685"/>
                  </a:lnTo>
                  <a:lnTo>
                    <a:pt x="187" y="683"/>
                  </a:lnTo>
                  <a:lnTo>
                    <a:pt x="201" y="683"/>
                  </a:lnTo>
                  <a:lnTo>
                    <a:pt x="214" y="683"/>
                  </a:lnTo>
                  <a:lnTo>
                    <a:pt x="229" y="679"/>
                  </a:lnTo>
                  <a:lnTo>
                    <a:pt x="240" y="675"/>
                  </a:lnTo>
                  <a:lnTo>
                    <a:pt x="256" y="669"/>
                  </a:lnTo>
                  <a:lnTo>
                    <a:pt x="271" y="663"/>
                  </a:lnTo>
                  <a:lnTo>
                    <a:pt x="279" y="652"/>
                  </a:lnTo>
                  <a:lnTo>
                    <a:pt x="288" y="644"/>
                  </a:lnTo>
                  <a:lnTo>
                    <a:pt x="297" y="636"/>
                  </a:lnTo>
                  <a:lnTo>
                    <a:pt x="309" y="632"/>
                  </a:lnTo>
                  <a:lnTo>
                    <a:pt x="315" y="624"/>
                  </a:lnTo>
                  <a:lnTo>
                    <a:pt x="330" y="619"/>
                  </a:lnTo>
                  <a:lnTo>
                    <a:pt x="333" y="612"/>
                  </a:lnTo>
                  <a:lnTo>
                    <a:pt x="350" y="612"/>
                  </a:lnTo>
                  <a:lnTo>
                    <a:pt x="366" y="609"/>
                  </a:lnTo>
                  <a:lnTo>
                    <a:pt x="377" y="609"/>
                  </a:lnTo>
                  <a:lnTo>
                    <a:pt x="392" y="609"/>
                  </a:lnTo>
                  <a:lnTo>
                    <a:pt x="407" y="606"/>
                  </a:lnTo>
                  <a:lnTo>
                    <a:pt x="419" y="606"/>
                  </a:lnTo>
                  <a:lnTo>
                    <a:pt x="436" y="606"/>
                  </a:lnTo>
                  <a:lnTo>
                    <a:pt x="452" y="606"/>
                  </a:lnTo>
                  <a:lnTo>
                    <a:pt x="463" y="597"/>
                  </a:lnTo>
                  <a:lnTo>
                    <a:pt x="463" y="589"/>
                  </a:lnTo>
                  <a:lnTo>
                    <a:pt x="463" y="579"/>
                  </a:lnTo>
                  <a:lnTo>
                    <a:pt x="478" y="573"/>
                  </a:lnTo>
                  <a:lnTo>
                    <a:pt x="493" y="566"/>
                  </a:lnTo>
                  <a:lnTo>
                    <a:pt x="496" y="558"/>
                  </a:lnTo>
                  <a:lnTo>
                    <a:pt x="496" y="550"/>
                  </a:lnTo>
                  <a:lnTo>
                    <a:pt x="505" y="540"/>
                  </a:lnTo>
                  <a:lnTo>
                    <a:pt x="520" y="531"/>
                  </a:lnTo>
                  <a:lnTo>
                    <a:pt x="523" y="523"/>
                  </a:lnTo>
                  <a:lnTo>
                    <a:pt x="514" y="513"/>
                  </a:lnTo>
                  <a:lnTo>
                    <a:pt x="505" y="504"/>
                  </a:lnTo>
                  <a:lnTo>
                    <a:pt x="496" y="497"/>
                  </a:lnTo>
                  <a:lnTo>
                    <a:pt x="493" y="486"/>
                  </a:lnTo>
                  <a:lnTo>
                    <a:pt x="493" y="478"/>
                  </a:lnTo>
                  <a:lnTo>
                    <a:pt x="493" y="470"/>
                  </a:lnTo>
                  <a:lnTo>
                    <a:pt x="505" y="460"/>
                  </a:lnTo>
                  <a:lnTo>
                    <a:pt x="520" y="454"/>
                  </a:lnTo>
                  <a:lnTo>
                    <a:pt x="531" y="454"/>
                  </a:lnTo>
                  <a:lnTo>
                    <a:pt x="546" y="451"/>
                  </a:lnTo>
                  <a:lnTo>
                    <a:pt x="553" y="443"/>
                  </a:lnTo>
                  <a:lnTo>
                    <a:pt x="564" y="437"/>
                  </a:lnTo>
                  <a:lnTo>
                    <a:pt x="582" y="433"/>
                  </a:lnTo>
                  <a:lnTo>
                    <a:pt x="601" y="433"/>
                  </a:lnTo>
                  <a:lnTo>
                    <a:pt x="615" y="431"/>
                  </a:lnTo>
                  <a:lnTo>
                    <a:pt x="621" y="421"/>
                  </a:lnTo>
                  <a:lnTo>
                    <a:pt x="621" y="412"/>
                  </a:lnTo>
                  <a:lnTo>
                    <a:pt x="621" y="404"/>
                  </a:lnTo>
                  <a:lnTo>
                    <a:pt x="615" y="394"/>
                  </a:lnTo>
                  <a:lnTo>
                    <a:pt x="615" y="385"/>
                  </a:lnTo>
                  <a:lnTo>
                    <a:pt x="630" y="384"/>
                  </a:lnTo>
                  <a:lnTo>
                    <a:pt x="641" y="390"/>
                  </a:lnTo>
                  <a:lnTo>
                    <a:pt x="657" y="392"/>
                  </a:lnTo>
                  <a:lnTo>
                    <a:pt x="669" y="392"/>
                  </a:lnTo>
                  <a:lnTo>
                    <a:pt x="683" y="384"/>
                  </a:lnTo>
                  <a:lnTo>
                    <a:pt x="698" y="384"/>
                  </a:lnTo>
                  <a:lnTo>
                    <a:pt x="711" y="384"/>
                  </a:lnTo>
                  <a:lnTo>
                    <a:pt x="725" y="384"/>
                  </a:lnTo>
                  <a:lnTo>
                    <a:pt x="737" y="384"/>
                  </a:lnTo>
                  <a:lnTo>
                    <a:pt x="744" y="373"/>
                  </a:lnTo>
                  <a:lnTo>
                    <a:pt x="755" y="367"/>
                  </a:lnTo>
                  <a:lnTo>
                    <a:pt x="767" y="359"/>
                  </a:lnTo>
                  <a:lnTo>
                    <a:pt x="770" y="351"/>
                  </a:lnTo>
                  <a:lnTo>
                    <a:pt x="770" y="340"/>
                  </a:lnTo>
                  <a:lnTo>
                    <a:pt x="767" y="332"/>
                  </a:lnTo>
                  <a:lnTo>
                    <a:pt x="767" y="324"/>
                  </a:lnTo>
                  <a:lnTo>
                    <a:pt x="770" y="314"/>
                  </a:lnTo>
                  <a:lnTo>
                    <a:pt x="775" y="306"/>
                  </a:lnTo>
                  <a:lnTo>
                    <a:pt x="775" y="297"/>
                  </a:lnTo>
                  <a:lnTo>
                    <a:pt x="775" y="287"/>
                  </a:lnTo>
                  <a:lnTo>
                    <a:pt x="770" y="279"/>
                  </a:lnTo>
                  <a:lnTo>
                    <a:pt x="761" y="270"/>
                  </a:lnTo>
                  <a:lnTo>
                    <a:pt x="775" y="264"/>
                  </a:lnTo>
                  <a:lnTo>
                    <a:pt x="784" y="254"/>
                  </a:lnTo>
                  <a:lnTo>
                    <a:pt x="784" y="246"/>
                  </a:lnTo>
                  <a:lnTo>
                    <a:pt x="779" y="237"/>
                  </a:lnTo>
                  <a:lnTo>
                    <a:pt x="770" y="227"/>
                  </a:lnTo>
                  <a:lnTo>
                    <a:pt x="767" y="219"/>
                  </a:lnTo>
                  <a:lnTo>
                    <a:pt x="751" y="215"/>
                  </a:lnTo>
                  <a:lnTo>
                    <a:pt x="746" y="207"/>
                  </a:lnTo>
                  <a:lnTo>
                    <a:pt x="746" y="199"/>
                  </a:lnTo>
                  <a:lnTo>
                    <a:pt x="746" y="188"/>
                  </a:lnTo>
                  <a:lnTo>
                    <a:pt x="751" y="181"/>
                  </a:lnTo>
                  <a:lnTo>
                    <a:pt x="755" y="172"/>
                  </a:lnTo>
                  <a:lnTo>
                    <a:pt x="761" y="161"/>
                  </a:lnTo>
                  <a:lnTo>
                    <a:pt x="761" y="154"/>
                  </a:lnTo>
                  <a:lnTo>
                    <a:pt x="761" y="145"/>
                  </a:lnTo>
                  <a:lnTo>
                    <a:pt x="761" y="135"/>
                  </a:lnTo>
                  <a:lnTo>
                    <a:pt x="767" y="127"/>
                  </a:lnTo>
                  <a:lnTo>
                    <a:pt x="775" y="118"/>
                  </a:lnTo>
                  <a:lnTo>
                    <a:pt x="784" y="108"/>
                  </a:lnTo>
                  <a:lnTo>
                    <a:pt x="788" y="100"/>
                  </a:lnTo>
                  <a:lnTo>
                    <a:pt x="788" y="92"/>
                  </a:lnTo>
                  <a:lnTo>
                    <a:pt x="803" y="85"/>
                  </a:lnTo>
                  <a:lnTo>
                    <a:pt x="803" y="75"/>
                  </a:lnTo>
                  <a:lnTo>
                    <a:pt x="803" y="69"/>
                  </a:lnTo>
                  <a:lnTo>
                    <a:pt x="788" y="65"/>
                  </a:lnTo>
                  <a:lnTo>
                    <a:pt x="775" y="63"/>
                  </a:lnTo>
                  <a:lnTo>
                    <a:pt x="767" y="53"/>
                  </a:lnTo>
                  <a:lnTo>
                    <a:pt x="746" y="51"/>
                  </a:lnTo>
                  <a:lnTo>
                    <a:pt x="734" y="51"/>
                  </a:lnTo>
                  <a:lnTo>
                    <a:pt x="720" y="51"/>
                  </a:lnTo>
                  <a:lnTo>
                    <a:pt x="711" y="42"/>
                  </a:lnTo>
                  <a:lnTo>
                    <a:pt x="720" y="51"/>
                  </a:lnTo>
                  <a:lnTo>
                    <a:pt x="734" y="51"/>
                  </a:lnTo>
                  <a:lnTo>
                    <a:pt x="734" y="42"/>
                  </a:lnTo>
                  <a:lnTo>
                    <a:pt x="725" y="32"/>
                  </a:lnTo>
                  <a:lnTo>
                    <a:pt x="711" y="26"/>
                  </a:lnTo>
                  <a:lnTo>
                    <a:pt x="698" y="26"/>
                  </a:lnTo>
                  <a:lnTo>
                    <a:pt x="678" y="20"/>
                  </a:lnTo>
                  <a:lnTo>
                    <a:pt x="665" y="18"/>
                  </a:lnTo>
                  <a:lnTo>
                    <a:pt x="651" y="14"/>
                  </a:lnTo>
                  <a:lnTo>
                    <a:pt x="639" y="12"/>
                  </a:lnTo>
                  <a:lnTo>
                    <a:pt x="630" y="3"/>
                  </a:lnTo>
                  <a:lnTo>
                    <a:pt x="615" y="3"/>
                  </a:lnTo>
                  <a:lnTo>
                    <a:pt x="601" y="6"/>
                  </a:lnTo>
                  <a:lnTo>
                    <a:pt x="588" y="12"/>
                  </a:lnTo>
                  <a:lnTo>
                    <a:pt x="570" y="12"/>
                  </a:lnTo>
                  <a:lnTo>
                    <a:pt x="555" y="9"/>
                  </a:lnTo>
                  <a:lnTo>
                    <a:pt x="538" y="3"/>
                  </a:lnTo>
                  <a:lnTo>
                    <a:pt x="523" y="3"/>
                  </a:lnTo>
                  <a:lnTo>
                    <a:pt x="511" y="3"/>
                  </a:lnTo>
                  <a:lnTo>
                    <a:pt x="496" y="3"/>
                  </a:lnTo>
                  <a:lnTo>
                    <a:pt x="484" y="0"/>
                  </a:lnTo>
                  <a:lnTo>
                    <a:pt x="469" y="3"/>
                  </a:lnTo>
                  <a:lnTo>
                    <a:pt x="454" y="6"/>
                  </a:lnTo>
                  <a:lnTo>
                    <a:pt x="445" y="14"/>
                  </a:lnTo>
                  <a:lnTo>
                    <a:pt x="434" y="18"/>
                  </a:lnTo>
                  <a:lnTo>
                    <a:pt x="419" y="18"/>
                  </a:lnTo>
                  <a:lnTo>
                    <a:pt x="407" y="20"/>
                  </a:lnTo>
                  <a:lnTo>
                    <a:pt x="392" y="18"/>
                  </a:lnTo>
                  <a:lnTo>
                    <a:pt x="377" y="18"/>
                  </a:lnTo>
                  <a:lnTo>
                    <a:pt x="366" y="14"/>
                  </a:lnTo>
                  <a:lnTo>
                    <a:pt x="350" y="14"/>
                  </a:lnTo>
                  <a:lnTo>
                    <a:pt x="339" y="14"/>
                  </a:lnTo>
                  <a:lnTo>
                    <a:pt x="318" y="9"/>
                  </a:lnTo>
                  <a:lnTo>
                    <a:pt x="300" y="6"/>
                  </a:lnTo>
                  <a:lnTo>
                    <a:pt x="288" y="9"/>
                  </a:lnTo>
                  <a:lnTo>
                    <a:pt x="273" y="14"/>
                  </a:lnTo>
                  <a:lnTo>
                    <a:pt x="261" y="18"/>
                  </a:lnTo>
                  <a:lnTo>
                    <a:pt x="247" y="20"/>
                  </a:lnTo>
                  <a:lnTo>
                    <a:pt x="232" y="26"/>
                  </a:lnTo>
                  <a:lnTo>
                    <a:pt x="249" y="0"/>
                  </a:lnTo>
                </a:path>
              </a:pathLst>
            </a:custGeom>
            <a:solidFill>
              <a:srgbClr val="EF5FA7">
                <a:lumMod val="75000"/>
              </a:srgbClr>
            </a:solidFill>
            <a:ln w="9525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4" name="Freeform 18">
              <a:extLst>
                <a:ext uri="{FF2B5EF4-FFF2-40B4-BE49-F238E27FC236}">
                  <a16:creationId xmlns:a16="http://schemas.microsoft.com/office/drawing/2014/main" id="{6ED425B9-35F1-FBC9-D22C-11AAC31D101E}"/>
                </a:ext>
              </a:extLst>
            </p:cNvPr>
            <p:cNvSpPr/>
            <p:nvPr/>
          </p:nvSpPr>
          <p:spPr bwMode="auto">
            <a:xfrm>
              <a:off x="5376993" y="2796208"/>
              <a:ext cx="996893" cy="560922"/>
            </a:xfrm>
            <a:custGeom>
              <a:avLst/>
              <a:gdLst>
                <a:gd name="T0" fmla="*/ 391 w 845"/>
                <a:gd name="T1" fmla="*/ 1 h 564"/>
                <a:gd name="T2" fmla="*/ 368 w 845"/>
                <a:gd name="T3" fmla="*/ 1 h 564"/>
                <a:gd name="T4" fmla="*/ 333 w 845"/>
                <a:gd name="T5" fmla="*/ 1 h 564"/>
                <a:gd name="T6" fmla="*/ 296 w 845"/>
                <a:gd name="T7" fmla="*/ 1 h 564"/>
                <a:gd name="T8" fmla="*/ 260 w 845"/>
                <a:gd name="T9" fmla="*/ 1 h 564"/>
                <a:gd name="T10" fmla="*/ 225 w 845"/>
                <a:gd name="T11" fmla="*/ 1 h 564"/>
                <a:gd name="T12" fmla="*/ 187 w 845"/>
                <a:gd name="T13" fmla="*/ 1 h 564"/>
                <a:gd name="T14" fmla="*/ 148 w 845"/>
                <a:gd name="T15" fmla="*/ 1 h 564"/>
                <a:gd name="T16" fmla="*/ 104 w 845"/>
                <a:gd name="T17" fmla="*/ 1 h 564"/>
                <a:gd name="T18" fmla="*/ 69 w 845"/>
                <a:gd name="T19" fmla="*/ 1 h 564"/>
                <a:gd name="T20" fmla="*/ 72 w 845"/>
                <a:gd name="T21" fmla="*/ 1 h 564"/>
                <a:gd name="T22" fmla="*/ 54 w 845"/>
                <a:gd name="T23" fmla="*/ 1 h 564"/>
                <a:gd name="T24" fmla="*/ 72 w 845"/>
                <a:gd name="T25" fmla="*/ 1 h 564"/>
                <a:gd name="T26" fmla="*/ 90 w 845"/>
                <a:gd name="T27" fmla="*/ 1 h 564"/>
                <a:gd name="T28" fmla="*/ 101 w 845"/>
                <a:gd name="T29" fmla="*/ 1 h 564"/>
                <a:gd name="T30" fmla="*/ 101 w 845"/>
                <a:gd name="T31" fmla="*/ 1 h 564"/>
                <a:gd name="T32" fmla="*/ 78 w 845"/>
                <a:gd name="T33" fmla="*/ 1 h 564"/>
                <a:gd name="T34" fmla="*/ 35 w 845"/>
                <a:gd name="T35" fmla="*/ 1 h 564"/>
                <a:gd name="T36" fmla="*/ 0 w 845"/>
                <a:gd name="T37" fmla="*/ 1 h 564"/>
                <a:gd name="T38" fmla="*/ 20 w 845"/>
                <a:gd name="T39" fmla="*/ 1 h 564"/>
                <a:gd name="T40" fmla="*/ 29 w 845"/>
                <a:gd name="T41" fmla="*/ 1 h 564"/>
                <a:gd name="T42" fmla="*/ 43 w 845"/>
                <a:gd name="T43" fmla="*/ 1 h 564"/>
                <a:gd name="T44" fmla="*/ 72 w 845"/>
                <a:gd name="T45" fmla="*/ 1 h 564"/>
                <a:gd name="T46" fmla="*/ 84 w 845"/>
                <a:gd name="T47" fmla="*/ 1 h 564"/>
                <a:gd name="T48" fmla="*/ 96 w 845"/>
                <a:gd name="T49" fmla="*/ 1 h 564"/>
                <a:gd name="T50" fmla="*/ 136 w 845"/>
                <a:gd name="T51" fmla="*/ 1 h 564"/>
                <a:gd name="T52" fmla="*/ 166 w 845"/>
                <a:gd name="T53" fmla="*/ 1 h 564"/>
                <a:gd name="T54" fmla="*/ 213 w 845"/>
                <a:gd name="T55" fmla="*/ 1 h 564"/>
                <a:gd name="T56" fmla="*/ 251 w 845"/>
                <a:gd name="T57" fmla="*/ 1 h 564"/>
                <a:gd name="T58" fmla="*/ 294 w 845"/>
                <a:gd name="T59" fmla="*/ 1 h 564"/>
                <a:gd name="T60" fmla="*/ 333 w 845"/>
                <a:gd name="T61" fmla="*/ 1 h 564"/>
                <a:gd name="T62" fmla="*/ 371 w 845"/>
                <a:gd name="T63" fmla="*/ 1 h 564"/>
                <a:gd name="T64" fmla="*/ 385 w 845"/>
                <a:gd name="T65" fmla="*/ 1 h 564"/>
                <a:gd name="T66" fmla="*/ 416 w 845"/>
                <a:gd name="T67" fmla="*/ 1 h 564"/>
                <a:gd name="T68" fmla="*/ 448 w 845"/>
                <a:gd name="T69" fmla="*/ 1 h 564"/>
                <a:gd name="T70" fmla="*/ 488 w 845"/>
                <a:gd name="T71" fmla="*/ 1 h 564"/>
                <a:gd name="T72" fmla="*/ 537 w 845"/>
                <a:gd name="T73" fmla="*/ 1 h 564"/>
                <a:gd name="T74" fmla="*/ 563 w 845"/>
                <a:gd name="T75" fmla="*/ 1 h 564"/>
                <a:gd name="T76" fmla="*/ 593 w 845"/>
                <a:gd name="T77" fmla="*/ 1 h 564"/>
                <a:gd name="T78" fmla="*/ 597 w 845"/>
                <a:gd name="T79" fmla="*/ 1 h 564"/>
                <a:gd name="T80" fmla="*/ 627 w 845"/>
                <a:gd name="T81" fmla="*/ 1 h 564"/>
                <a:gd name="T82" fmla="*/ 657 w 845"/>
                <a:gd name="T83" fmla="*/ 1 h 564"/>
                <a:gd name="T84" fmla="*/ 659 w 845"/>
                <a:gd name="T85" fmla="*/ 1 h 564"/>
                <a:gd name="T86" fmla="*/ 657 w 845"/>
                <a:gd name="T87" fmla="*/ 1 h 564"/>
                <a:gd name="T88" fmla="*/ 657 w 845"/>
                <a:gd name="T89" fmla="*/ 1 h 564"/>
                <a:gd name="T90" fmla="*/ 636 w 845"/>
                <a:gd name="T91" fmla="*/ 1 h 564"/>
                <a:gd name="T92" fmla="*/ 605 w 845"/>
                <a:gd name="T93" fmla="*/ 1 h 564"/>
                <a:gd name="T94" fmla="*/ 575 w 845"/>
                <a:gd name="T95" fmla="*/ 1 h 564"/>
                <a:gd name="T96" fmla="*/ 550 w 845"/>
                <a:gd name="T97" fmla="*/ 1 h 564"/>
                <a:gd name="T98" fmla="*/ 523 w 845"/>
                <a:gd name="T99" fmla="*/ 1 h 564"/>
                <a:gd name="T100" fmla="*/ 488 w 845"/>
                <a:gd name="T101" fmla="*/ 1 h 564"/>
                <a:gd name="T102" fmla="*/ 457 w 845"/>
                <a:gd name="T103" fmla="*/ 1 h 564"/>
                <a:gd name="T104" fmla="*/ 432 w 845"/>
                <a:gd name="T105" fmla="*/ 1 h 564"/>
                <a:gd name="T106" fmla="*/ 432 w 845"/>
                <a:gd name="T107" fmla="*/ 1 h 564"/>
                <a:gd name="T108" fmla="*/ 432 w 845"/>
                <a:gd name="T109" fmla="*/ 1 h 564"/>
                <a:gd name="T110" fmla="*/ 421 w 845"/>
                <a:gd name="T111" fmla="*/ 1 h 564"/>
                <a:gd name="T112" fmla="*/ 409 w 845"/>
                <a:gd name="T113" fmla="*/ 1 h 564"/>
                <a:gd name="T114" fmla="*/ 411 w 845"/>
                <a:gd name="T115" fmla="*/ 1 h 564"/>
                <a:gd name="T116" fmla="*/ 381 w 845"/>
                <a:gd name="T117" fmla="*/ 0 h 56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45"/>
                <a:gd name="T178" fmla="*/ 0 h 564"/>
                <a:gd name="T179" fmla="*/ 845 w 845"/>
                <a:gd name="T180" fmla="*/ 564 h 56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45" h="564">
                  <a:moveTo>
                    <a:pt x="487" y="0"/>
                  </a:moveTo>
                  <a:lnTo>
                    <a:pt x="515" y="16"/>
                  </a:lnTo>
                  <a:lnTo>
                    <a:pt x="508" y="24"/>
                  </a:lnTo>
                  <a:lnTo>
                    <a:pt x="499" y="33"/>
                  </a:lnTo>
                  <a:lnTo>
                    <a:pt x="487" y="39"/>
                  </a:lnTo>
                  <a:lnTo>
                    <a:pt x="484" y="46"/>
                  </a:lnTo>
                  <a:lnTo>
                    <a:pt x="473" y="49"/>
                  </a:lnTo>
                  <a:lnTo>
                    <a:pt x="469" y="57"/>
                  </a:lnTo>
                  <a:lnTo>
                    <a:pt x="458" y="63"/>
                  </a:lnTo>
                  <a:lnTo>
                    <a:pt x="445" y="67"/>
                  </a:lnTo>
                  <a:lnTo>
                    <a:pt x="434" y="73"/>
                  </a:lnTo>
                  <a:lnTo>
                    <a:pt x="425" y="79"/>
                  </a:lnTo>
                  <a:lnTo>
                    <a:pt x="412" y="79"/>
                  </a:lnTo>
                  <a:lnTo>
                    <a:pt x="401" y="83"/>
                  </a:lnTo>
                  <a:lnTo>
                    <a:pt x="389" y="89"/>
                  </a:lnTo>
                  <a:lnTo>
                    <a:pt x="377" y="96"/>
                  </a:lnTo>
                  <a:lnTo>
                    <a:pt x="365" y="99"/>
                  </a:lnTo>
                  <a:lnTo>
                    <a:pt x="356" y="104"/>
                  </a:lnTo>
                  <a:lnTo>
                    <a:pt x="344" y="106"/>
                  </a:lnTo>
                  <a:lnTo>
                    <a:pt x="332" y="106"/>
                  </a:lnTo>
                  <a:lnTo>
                    <a:pt x="320" y="110"/>
                  </a:lnTo>
                  <a:lnTo>
                    <a:pt x="308" y="112"/>
                  </a:lnTo>
                  <a:lnTo>
                    <a:pt x="295" y="118"/>
                  </a:lnTo>
                  <a:lnTo>
                    <a:pt x="287" y="118"/>
                  </a:lnTo>
                  <a:lnTo>
                    <a:pt x="275" y="120"/>
                  </a:lnTo>
                  <a:lnTo>
                    <a:pt x="263" y="120"/>
                  </a:lnTo>
                  <a:lnTo>
                    <a:pt x="269" y="114"/>
                  </a:lnTo>
                  <a:lnTo>
                    <a:pt x="238" y="123"/>
                  </a:lnTo>
                  <a:lnTo>
                    <a:pt x="227" y="99"/>
                  </a:lnTo>
                  <a:lnTo>
                    <a:pt x="212" y="120"/>
                  </a:lnTo>
                  <a:lnTo>
                    <a:pt x="200" y="118"/>
                  </a:lnTo>
                  <a:lnTo>
                    <a:pt x="185" y="118"/>
                  </a:lnTo>
                  <a:lnTo>
                    <a:pt x="170" y="118"/>
                  </a:lnTo>
                  <a:lnTo>
                    <a:pt x="158" y="118"/>
                  </a:lnTo>
                  <a:lnTo>
                    <a:pt x="150" y="118"/>
                  </a:lnTo>
                  <a:lnTo>
                    <a:pt x="137" y="120"/>
                  </a:lnTo>
                  <a:lnTo>
                    <a:pt x="122" y="120"/>
                  </a:lnTo>
                  <a:lnTo>
                    <a:pt x="110" y="120"/>
                  </a:lnTo>
                  <a:lnTo>
                    <a:pt x="98" y="120"/>
                  </a:lnTo>
                  <a:lnTo>
                    <a:pt x="86" y="120"/>
                  </a:lnTo>
                  <a:lnTo>
                    <a:pt x="75" y="123"/>
                  </a:lnTo>
                  <a:lnTo>
                    <a:pt x="80" y="130"/>
                  </a:lnTo>
                  <a:lnTo>
                    <a:pt x="60" y="130"/>
                  </a:lnTo>
                  <a:lnTo>
                    <a:pt x="89" y="147"/>
                  </a:lnTo>
                  <a:lnTo>
                    <a:pt x="75" y="161"/>
                  </a:lnTo>
                  <a:lnTo>
                    <a:pt x="60" y="176"/>
                  </a:lnTo>
                  <a:lnTo>
                    <a:pt x="75" y="194"/>
                  </a:lnTo>
                  <a:lnTo>
                    <a:pt x="71" y="203"/>
                  </a:lnTo>
                  <a:lnTo>
                    <a:pt x="75" y="210"/>
                  </a:lnTo>
                  <a:lnTo>
                    <a:pt x="75" y="219"/>
                  </a:lnTo>
                  <a:lnTo>
                    <a:pt x="86" y="225"/>
                  </a:lnTo>
                  <a:lnTo>
                    <a:pt x="89" y="233"/>
                  </a:lnTo>
                  <a:lnTo>
                    <a:pt x="86" y="241"/>
                  </a:lnTo>
                  <a:lnTo>
                    <a:pt x="89" y="249"/>
                  </a:lnTo>
                  <a:lnTo>
                    <a:pt x="101" y="256"/>
                  </a:lnTo>
                  <a:lnTo>
                    <a:pt x="110" y="263"/>
                  </a:lnTo>
                  <a:lnTo>
                    <a:pt x="117" y="272"/>
                  </a:lnTo>
                  <a:lnTo>
                    <a:pt x="122" y="280"/>
                  </a:lnTo>
                  <a:lnTo>
                    <a:pt x="126" y="288"/>
                  </a:lnTo>
                  <a:lnTo>
                    <a:pt x="131" y="296"/>
                  </a:lnTo>
                  <a:lnTo>
                    <a:pt x="131" y="305"/>
                  </a:lnTo>
                  <a:lnTo>
                    <a:pt x="137" y="313"/>
                  </a:lnTo>
                  <a:lnTo>
                    <a:pt x="137" y="321"/>
                  </a:lnTo>
                  <a:lnTo>
                    <a:pt x="131" y="329"/>
                  </a:lnTo>
                  <a:lnTo>
                    <a:pt x="128" y="337"/>
                  </a:lnTo>
                  <a:lnTo>
                    <a:pt x="128" y="346"/>
                  </a:lnTo>
                  <a:lnTo>
                    <a:pt x="122" y="352"/>
                  </a:lnTo>
                  <a:lnTo>
                    <a:pt x="95" y="364"/>
                  </a:lnTo>
                  <a:lnTo>
                    <a:pt x="84" y="368"/>
                  </a:lnTo>
                  <a:lnTo>
                    <a:pt x="71" y="370"/>
                  </a:lnTo>
                  <a:lnTo>
                    <a:pt x="60" y="370"/>
                  </a:lnTo>
                  <a:lnTo>
                    <a:pt x="47" y="368"/>
                  </a:lnTo>
                  <a:lnTo>
                    <a:pt x="32" y="370"/>
                  </a:lnTo>
                  <a:lnTo>
                    <a:pt x="20" y="376"/>
                  </a:lnTo>
                  <a:lnTo>
                    <a:pt x="12" y="383"/>
                  </a:lnTo>
                  <a:lnTo>
                    <a:pt x="0" y="386"/>
                  </a:lnTo>
                  <a:lnTo>
                    <a:pt x="0" y="395"/>
                  </a:lnTo>
                  <a:lnTo>
                    <a:pt x="0" y="403"/>
                  </a:lnTo>
                  <a:lnTo>
                    <a:pt x="12" y="409"/>
                  </a:lnTo>
                  <a:lnTo>
                    <a:pt x="20" y="415"/>
                  </a:lnTo>
                  <a:lnTo>
                    <a:pt x="32" y="415"/>
                  </a:lnTo>
                  <a:lnTo>
                    <a:pt x="38" y="423"/>
                  </a:lnTo>
                  <a:lnTo>
                    <a:pt x="32" y="432"/>
                  </a:lnTo>
                  <a:lnTo>
                    <a:pt x="29" y="439"/>
                  </a:lnTo>
                  <a:lnTo>
                    <a:pt x="29" y="448"/>
                  </a:lnTo>
                  <a:lnTo>
                    <a:pt x="42" y="456"/>
                  </a:lnTo>
                  <a:lnTo>
                    <a:pt x="53" y="463"/>
                  </a:lnTo>
                  <a:lnTo>
                    <a:pt x="60" y="470"/>
                  </a:lnTo>
                  <a:lnTo>
                    <a:pt x="71" y="475"/>
                  </a:lnTo>
                  <a:lnTo>
                    <a:pt x="75" y="483"/>
                  </a:lnTo>
                  <a:lnTo>
                    <a:pt x="80" y="491"/>
                  </a:lnTo>
                  <a:lnTo>
                    <a:pt x="89" y="497"/>
                  </a:lnTo>
                  <a:lnTo>
                    <a:pt x="89" y="505"/>
                  </a:lnTo>
                  <a:lnTo>
                    <a:pt x="95" y="513"/>
                  </a:lnTo>
                  <a:lnTo>
                    <a:pt x="101" y="522"/>
                  </a:lnTo>
                  <a:lnTo>
                    <a:pt x="101" y="529"/>
                  </a:lnTo>
                  <a:lnTo>
                    <a:pt x="108" y="538"/>
                  </a:lnTo>
                  <a:lnTo>
                    <a:pt x="108" y="546"/>
                  </a:lnTo>
                  <a:lnTo>
                    <a:pt x="113" y="554"/>
                  </a:lnTo>
                  <a:lnTo>
                    <a:pt x="122" y="563"/>
                  </a:lnTo>
                  <a:lnTo>
                    <a:pt x="131" y="563"/>
                  </a:lnTo>
                  <a:lnTo>
                    <a:pt x="150" y="563"/>
                  </a:lnTo>
                  <a:lnTo>
                    <a:pt x="158" y="563"/>
                  </a:lnTo>
                  <a:lnTo>
                    <a:pt x="170" y="559"/>
                  </a:lnTo>
                  <a:lnTo>
                    <a:pt x="183" y="560"/>
                  </a:lnTo>
                  <a:lnTo>
                    <a:pt x="194" y="559"/>
                  </a:lnTo>
                  <a:lnTo>
                    <a:pt x="200" y="550"/>
                  </a:lnTo>
                  <a:lnTo>
                    <a:pt x="212" y="544"/>
                  </a:lnTo>
                  <a:lnTo>
                    <a:pt x="224" y="536"/>
                  </a:lnTo>
                  <a:lnTo>
                    <a:pt x="236" y="532"/>
                  </a:lnTo>
                  <a:lnTo>
                    <a:pt x="254" y="538"/>
                  </a:lnTo>
                  <a:lnTo>
                    <a:pt x="271" y="538"/>
                  </a:lnTo>
                  <a:lnTo>
                    <a:pt x="280" y="538"/>
                  </a:lnTo>
                  <a:lnTo>
                    <a:pt x="293" y="538"/>
                  </a:lnTo>
                  <a:lnTo>
                    <a:pt x="304" y="538"/>
                  </a:lnTo>
                  <a:lnTo>
                    <a:pt x="320" y="538"/>
                  </a:lnTo>
                  <a:lnTo>
                    <a:pt x="332" y="540"/>
                  </a:lnTo>
                  <a:lnTo>
                    <a:pt x="346" y="544"/>
                  </a:lnTo>
                  <a:lnTo>
                    <a:pt x="359" y="550"/>
                  </a:lnTo>
                  <a:lnTo>
                    <a:pt x="374" y="554"/>
                  </a:lnTo>
                  <a:lnTo>
                    <a:pt x="385" y="559"/>
                  </a:lnTo>
                  <a:lnTo>
                    <a:pt x="401" y="560"/>
                  </a:lnTo>
                  <a:lnTo>
                    <a:pt x="412" y="560"/>
                  </a:lnTo>
                  <a:lnTo>
                    <a:pt x="425" y="560"/>
                  </a:lnTo>
                  <a:lnTo>
                    <a:pt x="434" y="560"/>
                  </a:lnTo>
                  <a:lnTo>
                    <a:pt x="445" y="560"/>
                  </a:lnTo>
                  <a:lnTo>
                    <a:pt x="460" y="563"/>
                  </a:lnTo>
                  <a:lnTo>
                    <a:pt x="473" y="563"/>
                  </a:lnTo>
                  <a:lnTo>
                    <a:pt x="473" y="554"/>
                  </a:lnTo>
                  <a:lnTo>
                    <a:pt x="482" y="546"/>
                  </a:lnTo>
                  <a:lnTo>
                    <a:pt x="487" y="538"/>
                  </a:lnTo>
                  <a:lnTo>
                    <a:pt x="493" y="529"/>
                  </a:lnTo>
                  <a:lnTo>
                    <a:pt x="497" y="522"/>
                  </a:lnTo>
                  <a:lnTo>
                    <a:pt x="508" y="519"/>
                  </a:lnTo>
                  <a:lnTo>
                    <a:pt x="520" y="513"/>
                  </a:lnTo>
                  <a:lnTo>
                    <a:pt x="530" y="507"/>
                  </a:lnTo>
                  <a:lnTo>
                    <a:pt x="541" y="516"/>
                  </a:lnTo>
                  <a:lnTo>
                    <a:pt x="553" y="516"/>
                  </a:lnTo>
                  <a:lnTo>
                    <a:pt x="563" y="507"/>
                  </a:lnTo>
                  <a:lnTo>
                    <a:pt x="572" y="503"/>
                  </a:lnTo>
                  <a:lnTo>
                    <a:pt x="589" y="487"/>
                  </a:lnTo>
                  <a:lnTo>
                    <a:pt x="598" y="481"/>
                  </a:lnTo>
                  <a:lnTo>
                    <a:pt x="634" y="519"/>
                  </a:lnTo>
                  <a:lnTo>
                    <a:pt x="622" y="519"/>
                  </a:lnTo>
                  <a:lnTo>
                    <a:pt x="622" y="479"/>
                  </a:lnTo>
                  <a:lnTo>
                    <a:pt x="660" y="483"/>
                  </a:lnTo>
                  <a:lnTo>
                    <a:pt x="673" y="487"/>
                  </a:lnTo>
                  <a:lnTo>
                    <a:pt x="685" y="489"/>
                  </a:lnTo>
                  <a:lnTo>
                    <a:pt x="693" y="495"/>
                  </a:lnTo>
                  <a:lnTo>
                    <a:pt x="702" y="487"/>
                  </a:lnTo>
                  <a:lnTo>
                    <a:pt x="715" y="481"/>
                  </a:lnTo>
                  <a:lnTo>
                    <a:pt x="717" y="473"/>
                  </a:lnTo>
                  <a:lnTo>
                    <a:pt x="730" y="473"/>
                  </a:lnTo>
                  <a:lnTo>
                    <a:pt x="742" y="473"/>
                  </a:lnTo>
                  <a:lnTo>
                    <a:pt x="754" y="470"/>
                  </a:lnTo>
                  <a:lnTo>
                    <a:pt x="757" y="463"/>
                  </a:lnTo>
                  <a:lnTo>
                    <a:pt x="759" y="452"/>
                  </a:lnTo>
                  <a:lnTo>
                    <a:pt x="759" y="444"/>
                  </a:lnTo>
                  <a:lnTo>
                    <a:pt x="763" y="436"/>
                  </a:lnTo>
                  <a:lnTo>
                    <a:pt x="763" y="427"/>
                  </a:lnTo>
                  <a:lnTo>
                    <a:pt x="763" y="419"/>
                  </a:lnTo>
                  <a:lnTo>
                    <a:pt x="774" y="415"/>
                  </a:lnTo>
                  <a:lnTo>
                    <a:pt x="787" y="411"/>
                  </a:lnTo>
                  <a:lnTo>
                    <a:pt x="799" y="407"/>
                  </a:lnTo>
                  <a:lnTo>
                    <a:pt x="805" y="399"/>
                  </a:lnTo>
                  <a:lnTo>
                    <a:pt x="816" y="399"/>
                  </a:lnTo>
                  <a:lnTo>
                    <a:pt x="825" y="390"/>
                  </a:lnTo>
                  <a:lnTo>
                    <a:pt x="838" y="384"/>
                  </a:lnTo>
                  <a:lnTo>
                    <a:pt x="838" y="376"/>
                  </a:lnTo>
                  <a:lnTo>
                    <a:pt x="840" y="368"/>
                  </a:lnTo>
                  <a:lnTo>
                    <a:pt x="840" y="359"/>
                  </a:lnTo>
                  <a:lnTo>
                    <a:pt x="840" y="352"/>
                  </a:lnTo>
                  <a:lnTo>
                    <a:pt x="838" y="343"/>
                  </a:lnTo>
                  <a:lnTo>
                    <a:pt x="838" y="336"/>
                  </a:lnTo>
                  <a:lnTo>
                    <a:pt x="838" y="327"/>
                  </a:lnTo>
                  <a:lnTo>
                    <a:pt x="838" y="319"/>
                  </a:lnTo>
                  <a:lnTo>
                    <a:pt x="840" y="311"/>
                  </a:lnTo>
                  <a:lnTo>
                    <a:pt x="844" y="303"/>
                  </a:lnTo>
                  <a:lnTo>
                    <a:pt x="840" y="294"/>
                  </a:lnTo>
                  <a:lnTo>
                    <a:pt x="838" y="286"/>
                  </a:lnTo>
                  <a:lnTo>
                    <a:pt x="829" y="276"/>
                  </a:lnTo>
                  <a:lnTo>
                    <a:pt x="823" y="268"/>
                  </a:lnTo>
                  <a:lnTo>
                    <a:pt x="811" y="263"/>
                  </a:lnTo>
                  <a:lnTo>
                    <a:pt x="811" y="256"/>
                  </a:lnTo>
                  <a:lnTo>
                    <a:pt x="801" y="247"/>
                  </a:lnTo>
                  <a:lnTo>
                    <a:pt x="796" y="239"/>
                  </a:lnTo>
                  <a:lnTo>
                    <a:pt x="783" y="235"/>
                  </a:lnTo>
                  <a:lnTo>
                    <a:pt x="772" y="233"/>
                  </a:lnTo>
                  <a:lnTo>
                    <a:pt x="759" y="233"/>
                  </a:lnTo>
                  <a:lnTo>
                    <a:pt x="748" y="235"/>
                  </a:lnTo>
                  <a:lnTo>
                    <a:pt x="735" y="231"/>
                  </a:lnTo>
                  <a:lnTo>
                    <a:pt x="733" y="223"/>
                  </a:lnTo>
                  <a:lnTo>
                    <a:pt x="730" y="214"/>
                  </a:lnTo>
                  <a:lnTo>
                    <a:pt x="717" y="210"/>
                  </a:lnTo>
                  <a:lnTo>
                    <a:pt x="706" y="206"/>
                  </a:lnTo>
                  <a:lnTo>
                    <a:pt x="702" y="198"/>
                  </a:lnTo>
                  <a:lnTo>
                    <a:pt x="700" y="188"/>
                  </a:lnTo>
                  <a:lnTo>
                    <a:pt x="688" y="186"/>
                  </a:lnTo>
                  <a:lnTo>
                    <a:pt x="679" y="178"/>
                  </a:lnTo>
                  <a:lnTo>
                    <a:pt x="667" y="178"/>
                  </a:lnTo>
                  <a:lnTo>
                    <a:pt x="658" y="178"/>
                  </a:lnTo>
                  <a:lnTo>
                    <a:pt x="646" y="184"/>
                  </a:lnTo>
                  <a:lnTo>
                    <a:pt x="634" y="188"/>
                  </a:lnTo>
                  <a:lnTo>
                    <a:pt x="622" y="184"/>
                  </a:lnTo>
                  <a:lnTo>
                    <a:pt x="610" y="176"/>
                  </a:lnTo>
                  <a:lnTo>
                    <a:pt x="607" y="167"/>
                  </a:lnTo>
                  <a:lnTo>
                    <a:pt x="596" y="159"/>
                  </a:lnTo>
                  <a:lnTo>
                    <a:pt x="583" y="151"/>
                  </a:lnTo>
                  <a:lnTo>
                    <a:pt x="577" y="143"/>
                  </a:lnTo>
                  <a:lnTo>
                    <a:pt x="565" y="136"/>
                  </a:lnTo>
                  <a:lnTo>
                    <a:pt x="553" y="135"/>
                  </a:lnTo>
                  <a:lnTo>
                    <a:pt x="550" y="126"/>
                  </a:lnTo>
                  <a:lnTo>
                    <a:pt x="541" y="118"/>
                  </a:lnTo>
                  <a:lnTo>
                    <a:pt x="535" y="110"/>
                  </a:lnTo>
                  <a:lnTo>
                    <a:pt x="548" y="118"/>
                  </a:lnTo>
                  <a:lnTo>
                    <a:pt x="550" y="126"/>
                  </a:lnTo>
                  <a:lnTo>
                    <a:pt x="556" y="135"/>
                  </a:lnTo>
                  <a:lnTo>
                    <a:pt x="553" y="126"/>
                  </a:lnTo>
                  <a:lnTo>
                    <a:pt x="553" y="118"/>
                  </a:lnTo>
                  <a:lnTo>
                    <a:pt x="550" y="110"/>
                  </a:lnTo>
                  <a:lnTo>
                    <a:pt x="548" y="99"/>
                  </a:lnTo>
                  <a:lnTo>
                    <a:pt x="541" y="92"/>
                  </a:lnTo>
                  <a:lnTo>
                    <a:pt x="535" y="83"/>
                  </a:lnTo>
                  <a:lnTo>
                    <a:pt x="535" y="75"/>
                  </a:lnTo>
                  <a:lnTo>
                    <a:pt x="530" y="67"/>
                  </a:lnTo>
                  <a:lnTo>
                    <a:pt x="523" y="59"/>
                  </a:lnTo>
                  <a:lnTo>
                    <a:pt x="520" y="51"/>
                  </a:lnTo>
                  <a:lnTo>
                    <a:pt x="520" y="43"/>
                  </a:lnTo>
                  <a:lnTo>
                    <a:pt x="520" y="34"/>
                  </a:lnTo>
                  <a:lnTo>
                    <a:pt x="520" y="26"/>
                  </a:lnTo>
                  <a:lnTo>
                    <a:pt x="520" y="18"/>
                  </a:lnTo>
                  <a:lnTo>
                    <a:pt x="523" y="9"/>
                  </a:lnTo>
                  <a:lnTo>
                    <a:pt x="508" y="12"/>
                  </a:lnTo>
                  <a:lnTo>
                    <a:pt x="502" y="22"/>
                  </a:lnTo>
                  <a:lnTo>
                    <a:pt x="502" y="30"/>
                  </a:lnTo>
                  <a:lnTo>
                    <a:pt x="487" y="0"/>
                  </a:lnTo>
                </a:path>
              </a:pathLst>
            </a:custGeom>
            <a:solidFill>
              <a:srgbClr val="0070C0"/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5" name="Freeform 19">
              <a:extLst>
                <a:ext uri="{FF2B5EF4-FFF2-40B4-BE49-F238E27FC236}">
                  <a16:creationId xmlns:a16="http://schemas.microsoft.com/office/drawing/2014/main" id="{A5E68D81-2E29-C07E-F92C-A91533113CB0}"/>
                </a:ext>
              </a:extLst>
            </p:cNvPr>
            <p:cNvSpPr/>
            <p:nvPr/>
          </p:nvSpPr>
          <p:spPr bwMode="auto">
            <a:xfrm>
              <a:off x="6970625" y="3200998"/>
              <a:ext cx="929036" cy="851503"/>
            </a:xfrm>
            <a:custGeom>
              <a:avLst/>
              <a:gdLst>
                <a:gd name="T0" fmla="*/ 214 w 830"/>
                <a:gd name="T1" fmla="*/ 1 h 1007"/>
                <a:gd name="T2" fmla="*/ 387 w 830"/>
                <a:gd name="T3" fmla="*/ 1 h 1007"/>
                <a:gd name="T4" fmla="*/ 576 w 830"/>
                <a:gd name="T5" fmla="*/ 1 h 1007"/>
                <a:gd name="T6" fmla="*/ 711 w 830"/>
                <a:gd name="T7" fmla="*/ 1 h 1007"/>
                <a:gd name="T8" fmla="*/ 855 w 830"/>
                <a:gd name="T9" fmla="*/ 1 h 1007"/>
                <a:gd name="T10" fmla="*/ 958 w 830"/>
                <a:gd name="T11" fmla="*/ 1 h 1007"/>
                <a:gd name="T12" fmla="*/ 1101 w 830"/>
                <a:gd name="T13" fmla="*/ 1 h 1007"/>
                <a:gd name="T14" fmla="*/ 1266 w 830"/>
                <a:gd name="T15" fmla="*/ 1 h 1007"/>
                <a:gd name="T16" fmla="*/ 1429 w 830"/>
                <a:gd name="T17" fmla="*/ 1 h 1007"/>
                <a:gd name="T18" fmla="*/ 1598 w 830"/>
                <a:gd name="T19" fmla="*/ 1 h 1007"/>
                <a:gd name="T20" fmla="*/ 1783 w 830"/>
                <a:gd name="T21" fmla="*/ 1 h 1007"/>
                <a:gd name="T22" fmla="*/ 1949 w 830"/>
                <a:gd name="T23" fmla="*/ 1 h 1007"/>
                <a:gd name="T24" fmla="*/ 2067 w 830"/>
                <a:gd name="T25" fmla="*/ 1 h 1007"/>
                <a:gd name="T26" fmla="*/ 2253 w 830"/>
                <a:gd name="T27" fmla="*/ 1 h 1007"/>
                <a:gd name="T28" fmla="*/ 2397 w 830"/>
                <a:gd name="T29" fmla="*/ 1 h 1007"/>
                <a:gd name="T30" fmla="*/ 2526 w 830"/>
                <a:gd name="T31" fmla="*/ 1 h 1007"/>
                <a:gd name="T32" fmla="*/ 2612 w 830"/>
                <a:gd name="T33" fmla="*/ 1 h 1007"/>
                <a:gd name="T34" fmla="*/ 2526 w 830"/>
                <a:gd name="T35" fmla="*/ 1 h 1007"/>
                <a:gd name="T36" fmla="*/ 2397 w 830"/>
                <a:gd name="T37" fmla="*/ 1 h 1007"/>
                <a:gd name="T38" fmla="*/ 2397 w 830"/>
                <a:gd name="T39" fmla="*/ 1 h 1007"/>
                <a:gd name="T40" fmla="*/ 2397 w 830"/>
                <a:gd name="T41" fmla="*/ 1 h 1007"/>
                <a:gd name="T42" fmla="*/ 2366 w 830"/>
                <a:gd name="T43" fmla="*/ 1 h 1007"/>
                <a:gd name="T44" fmla="*/ 2397 w 830"/>
                <a:gd name="T45" fmla="*/ 1 h 1007"/>
                <a:gd name="T46" fmla="*/ 2448 w 830"/>
                <a:gd name="T47" fmla="*/ 1 h 1007"/>
                <a:gd name="T48" fmla="*/ 2554 w 830"/>
                <a:gd name="T49" fmla="*/ 1 h 1007"/>
                <a:gd name="T50" fmla="*/ 2511 w 830"/>
                <a:gd name="T51" fmla="*/ 1 h 1007"/>
                <a:gd name="T52" fmla="*/ 2397 w 830"/>
                <a:gd name="T53" fmla="*/ 1 h 1007"/>
                <a:gd name="T54" fmla="*/ 2282 w 830"/>
                <a:gd name="T55" fmla="*/ 1 h 1007"/>
                <a:gd name="T56" fmla="*/ 2186 w 830"/>
                <a:gd name="T57" fmla="*/ 1 h 1007"/>
                <a:gd name="T58" fmla="*/ 2067 w 830"/>
                <a:gd name="T59" fmla="*/ 1 h 1007"/>
                <a:gd name="T60" fmla="*/ 1928 w 830"/>
                <a:gd name="T61" fmla="*/ 1 h 1007"/>
                <a:gd name="T62" fmla="*/ 1949 w 830"/>
                <a:gd name="T63" fmla="*/ 1 h 1007"/>
                <a:gd name="T64" fmla="*/ 1928 w 830"/>
                <a:gd name="T65" fmla="*/ 1 h 1007"/>
                <a:gd name="T66" fmla="*/ 1653 w 830"/>
                <a:gd name="T67" fmla="*/ 1 h 1007"/>
                <a:gd name="T68" fmla="*/ 1480 w 830"/>
                <a:gd name="T69" fmla="*/ 1 h 1007"/>
                <a:gd name="T70" fmla="*/ 1372 w 830"/>
                <a:gd name="T71" fmla="*/ 1 h 1007"/>
                <a:gd name="T72" fmla="*/ 1238 w 830"/>
                <a:gd name="T73" fmla="*/ 1 h 1007"/>
                <a:gd name="T74" fmla="*/ 1038 w 830"/>
                <a:gd name="T75" fmla="*/ 1 h 1007"/>
                <a:gd name="T76" fmla="*/ 878 w 830"/>
                <a:gd name="T77" fmla="*/ 1 h 1007"/>
                <a:gd name="T78" fmla="*/ 684 w 830"/>
                <a:gd name="T79" fmla="*/ 1 h 1007"/>
                <a:gd name="T80" fmla="*/ 511 w 830"/>
                <a:gd name="T81" fmla="*/ 1 h 1007"/>
                <a:gd name="T82" fmla="*/ 358 w 830"/>
                <a:gd name="T83" fmla="*/ 1 h 1007"/>
                <a:gd name="T84" fmla="*/ 186 w 830"/>
                <a:gd name="T85" fmla="*/ 1 h 1007"/>
                <a:gd name="T86" fmla="*/ 83 w 830"/>
                <a:gd name="T87" fmla="*/ 1 h 1007"/>
                <a:gd name="T88" fmla="*/ 0 w 830"/>
                <a:gd name="T89" fmla="*/ 1 h 1007"/>
                <a:gd name="T90" fmla="*/ 55 w 830"/>
                <a:gd name="T91" fmla="*/ 1 h 1007"/>
                <a:gd name="T92" fmla="*/ 83 w 830"/>
                <a:gd name="T93" fmla="*/ 1 h 1007"/>
                <a:gd name="T94" fmla="*/ 133 w 830"/>
                <a:gd name="T95" fmla="*/ 1 h 1007"/>
                <a:gd name="T96" fmla="*/ 133 w 830"/>
                <a:gd name="T97" fmla="*/ 1 h 1007"/>
                <a:gd name="T98" fmla="*/ 163 w 830"/>
                <a:gd name="T99" fmla="*/ 1 h 1007"/>
                <a:gd name="T100" fmla="*/ 163 w 830"/>
                <a:gd name="T101" fmla="*/ 1 h 1007"/>
                <a:gd name="T102" fmla="*/ 163 w 830"/>
                <a:gd name="T103" fmla="*/ 1 h 1007"/>
                <a:gd name="T104" fmla="*/ 133 w 830"/>
                <a:gd name="T105" fmla="*/ 1 h 1007"/>
                <a:gd name="T106" fmla="*/ 133 w 830"/>
                <a:gd name="T107" fmla="*/ 1 h 1007"/>
                <a:gd name="T108" fmla="*/ 163 w 830"/>
                <a:gd name="T109" fmla="*/ 1 h 100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30"/>
                <a:gd name="T166" fmla="*/ 0 h 1007"/>
                <a:gd name="T167" fmla="*/ 830 w 830"/>
                <a:gd name="T168" fmla="*/ 1007 h 100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30" h="1007">
                  <a:moveTo>
                    <a:pt x="51" y="0"/>
                  </a:moveTo>
                  <a:lnTo>
                    <a:pt x="68" y="20"/>
                  </a:lnTo>
                  <a:lnTo>
                    <a:pt x="95" y="35"/>
                  </a:lnTo>
                  <a:lnTo>
                    <a:pt x="122" y="49"/>
                  </a:lnTo>
                  <a:lnTo>
                    <a:pt x="158" y="72"/>
                  </a:lnTo>
                  <a:lnTo>
                    <a:pt x="181" y="92"/>
                  </a:lnTo>
                  <a:lnTo>
                    <a:pt x="200" y="115"/>
                  </a:lnTo>
                  <a:lnTo>
                    <a:pt x="226" y="122"/>
                  </a:lnTo>
                  <a:lnTo>
                    <a:pt x="253" y="136"/>
                  </a:lnTo>
                  <a:lnTo>
                    <a:pt x="271" y="159"/>
                  </a:lnTo>
                  <a:lnTo>
                    <a:pt x="279" y="180"/>
                  </a:lnTo>
                  <a:lnTo>
                    <a:pt x="303" y="180"/>
                  </a:lnTo>
                  <a:lnTo>
                    <a:pt x="321" y="202"/>
                  </a:lnTo>
                  <a:lnTo>
                    <a:pt x="349" y="211"/>
                  </a:lnTo>
                  <a:lnTo>
                    <a:pt x="375" y="225"/>
                  </a:lnTo>
                  <a:lnTo>
                    <a:pt x="402" y="240"/>
                  </a:lnTo>
                  <a:lnTo>
                    <a:pt x="426" y="254"/>
                  </a:lnTo>
                  <a:lnTo>
                    <a:pt x="453" y="268"/>
                  </a:lnTo>
                  <a:lnTo>
                    <a:pt x="479" y="283"/>
                  </a:lnTo>
                  <a:lnTo>
                    <a:pt x="507" y="297"/>
                  </a:lnTo>
                  <a:lnTo>
                    <a:pt x="533" y="312"/>
                  </a:lnTo>
                  <a:lnTo>
                    <a:pt x="566" y="327"/>
                  </a:lnTo>
                  <a:lnTo>
                    <a:pt x="593" y="339"/>
                  </a:lnTo>
                  <a:lnTo>
                    <a:pt x="619" y="347"/>
                  </a:lnTo>
                  <a:lnTo>
                    <a:pt x="647" y="354"/>
                  </a:lnTo>
                  <a:lnTo>
                    <a:pt x="656" y="377"/>
                  </a:lnTo>
                  <a:lnTo>
                    <a:pt x="689" y="383"/>
                  </a:lnTo>
                  <a:lnTo>
                    <a:pt x="715" y="397"/>
                  </a:lnTo>
                  <a:lnTo>
                    <a:pt x="742" y="411"/>
                  </a:lnTo>
                  <a:lnTo>
                    <a:pt x="760" y="434"/>
                  </a:lnTo>
                  <a:lnTo>
                    <a:pt x="786" y="440"/>
                  </a:lnTo>
                  <a:lnTo>
                    <a:pt x="801" y="463"/>
                  </a:lnTo>
                  <a:lnTo>
                    <a:pt x="829" y="478"/>
                  </a:lnTo>
                  <a:lnTo>
                    <a:pt x="829" y="499"/>
                  </a:lnTo>
                  <a:lnTo>
                    <a:pt x="829" y="521"/>
                  </a:lnTo>
                  <a:lnTo>
                    <a:pt x="801" y="527"/>
                  </a:lnTo>
                  <a:lnTo>
                    <a:pt x="777" y="542"/>
                  </a:lnTo>
                  <a:lnTo>
                    <a:pt x="760" y="565"/>
                  </a:lnTo>
                  <a:lnTo>
                    <a:pt x="760" y="588"/>
                  </a:lnTo>
                  <a:lnTo>
                    <a:pt x="760" y="608"/>
                  </a:lnTo>
                  <a:lnTo>
                    <a:pt x="760" y="631"/>
                  </a:lnTo>
                  <a:lnTo>
                    <a:pt x="760" y="651"/>
                  </a:lnTo>
                  <a:lnTo>
                    <a:pt x="751" y="675"/>
                  </a:lnTo>
                  <a:lnTo>
                    <a:pt x="751" y="695"/>
                  </a:lnTo>
                  <a:lnTo>
                    <a:pt x="760" y="718"/>
                  </a:lnTo>
                  <a:lnTo>
                    <a:pt x="760" y="738"/>
                  </a:lnTo>
                  <a:lnTo>
                    <a:pt x="760" y="761"/>
                  </a:lnTo>
                  <a:lnTo>
                    <a:pt x="777" y="782"/>
                  </a:lnTo>
                  <a:lnTo>
                    <a:pt x="796" y="805"/>
                  </a:lnTo>
                  <a:lnTo>
                    <a:pt x="810" y="825"/>
                  </a:lnTo>
                  <a:lnTo>
                    <a:pt x="801" y="848"/>
                  </a:lnTo>
                  <a:lnTo>
                    <a:pt x="796" y="869"/>
                  </a:lnTo>
                  <a:lnTo>
                    <a:pt x="769" y="892"/>
                  </a:lnTo>
                  <a:lnTo>
                    <a:pt x="760" y="913"/>
                  </a:lnTo>
                  <a:lnTo>
                    <a:pt x="751" y="935"/>
                  </a:lnTo>
                  <a:lnTo>
                    <a:pt x="724" y="943"/>
                  </a:lnTo>
                  <a:lnTo>
                    <a:pt x="715" y="964"/>
                  </a:lnTo>
                  <a:lnTo>
                    <a:pt x="694" y="1006"/>
                  </a:lnTo>
                  <a:lnTo>
                    <a:pt x="665" y="964"/>
                  </a:lnTo>
                  <a:lnTo>
                    <a:pt x="656" y="943"/>
                  </a:lnTo>
                  <a:lnTo>
                    <a:pt x="641" y="962"/>
                  </a:lnTo>
                  <a:lnTo>
                    <a:pt x="611" y="883"/>
                  </a:lnTo>
                  <a:lnTo>
                    <a:pt x="619" y="863"/>
                  </a:lnTo>
                  <a:lnTo>
                    <a:pt x="619" y="840"/>
                  </a:lnTo>
                  <a:lnTo>
                    <a:pt x="590" y="832"/>
                  </a:lnTo>
                  <a:lnTo>
                    <a:pt x="611" y="840"/>
                  </a:lnTo>
                  <a:lnTo>
                    <a:pt x="590" y="875"/>
                  </a:lnTo>
                  <a:lnTo>
                    <a:pt x="525" y="825"/>
                  </a:lnTo>
                  <a:lnTo>
                    <a:pt x="536" y="875"/>
                  </a:lnTo>
                  <a:lnTo>
                    <a:pt x="470" y="805"/>
                  </a:lnTo>
                  <a:lnTo>
                    <a:pt x="453" y="782"/>
                  </a:lnTo>
                  <a:lnTo>
                    <a:pt x="435" y="761"/>
                  </a:lnTo>
                  <a:lnTo>
                    <a:pt x="411" y="761"/>
                  </a:lnTo>
                  <a:lnTo>
                    <a:pt x="393" y="732"/>
                  </a:lnTo>
                  <a:lnTo>
                    <a:pt x="358" y="710"/>
                  </a:lnTo>
                  <a:lnTo>
                    <a:pt x="330" y="703"/>
                  </a:lnTo>
                  <a:lnTo>
                    <a:pt x="303" y="675"/>
                  </a:lnTo>
                  <a:lnTo>
                    <a:pt x="279" y="666"/>
                  </a:lnTo>
                  <a:lnTo>
                    <a:pt x="244" y="645"/>
                  </a:lnTo>
                  <a:lnTo>
                    <a:pt x="217" y="637"/>
                  </a:lnTo>
                  <a:lnTo>
                    <a:pt x="191" y="622"/>
                  </a:lnTo>
                  <a:lnTo>
                    <a:pt x="163" y="616"/>
                  </a:lnTo>
                  <a:lnTo>
                    <a:pt x="139" y="602"/>
                  </a:lnTo>
                  <a:lnTo>
                    <a:pt x="113" y="588"/>
                  </a:lnTo>
                  <a:lnTo>
                    <a:pt x="86" y="559"/>
                  </a:lnTo>
                  <a:lnTo>
                    <a:pt x="59" y="542"/>
                  </a:lnTo>
                  <a:lnTo>
                    <a:pt x="27" y="521"/>
                  </a:lnTo>
                  <a:lnTo>
                    <a:pt x="27" y="499"/>
                  </a:lnTo>
                  <a:lnTo>
                    <a:pt x="18" y="478"/>
                  </a:lnTo>
                  <a:lnTo>
                    <a:pt x="0" y="455"/>
                  </a:lnTo>
                  <a:lnTo>
                    <a:pt x="9" y="434"/>
                  </a:lnTo>
                  <a:lnTo>
                    <a:pt x="18" y="411"/>
                  </a:lnTo>
                  <a:lnTo>
                    <a:pt x="18" y="390"/>
                  </a:lnTo>
                  <a:lnTo>
                    <a:pt x="27" y="368"/>
                  </a:lnTo>
                  <a:lnTo>
                    <a:pt x="32" y="347"/>
                  </a:lnTo>
                  <a:lnTo>
                    <a:pt x="42" y="327"/>
                  </a:lnTo>
                  <a:lnTo>
                    <a:pt x="42" y="304"/>
                  </a:lnTo>
                  <a:lnTo>
                    <a:pt x="42" y="283"/>
                  </a:lnTo>
                  <a:lnTo>
                    <a:pt x="51" y="261"/>
                  </a:lnTo>
                  <a:lnTo>
                    <a:pt x="51" y="240"/>
                  </a:lnTo>
                  <a:lnTo>
                    <a:pt x="51" y="217"/>
                  </a:lnTo>
                  <a:lnTo>
                    <a:pt x="51" y="196"/>
                  </a:lnTo>
                  <a:lnTo>
                    <a:pt x="51" y="173"/>
                  </a:lnTo>
                  <a:lnTo>
                    <a:pt x="51" y="151"/>
                  </a:lnTo>
                  <a:lnTo>
                    <a:pt x="42" y="130"/>
                  </a:lnTo>
                  <a:lnTo>
                    <a:pt x="42" y="107"/>
                  </a:lnTo>
                  <a:lnTo>
                    <a:pt x="42" y="86"/>
                  </a:lnTo>
                  <a:lnTo>
                    <a:pt x="42" y="64"/>
                  </a:lnTo>
                  <a:lnTo>
                    <a:pt x="42" y="43"/>
                  </a:lnTo>
                  <a:lnTo>
                    <a:pt x="51" y="20"/>
                  </a:lnTo>
                  <a:lnTo>
                    <a:pt x="51" y="0"/>
                  </a:lnTo>
                </a:path>
              </a:pathLst>
            </a:custGeom>
            <a:solidFill>
              <a:srgbClr val="EF5FA7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6" name="Freeform 20">
              <a:extLst>
                <a:ext uri="{FF2B5EF4-FFF2-40B4-BE49-F238E27FC236}">
                  <a16:creationId xmlns:a16="http://schemas.microsoft.com/office/drawing/2014/main" id="{E869D27A-7645-DFFB-6EC4-B98C0A562D74}"/>
                </a:ext>
              </a:extLst>
            </p:cNvPr>
            <p:cNvSpPr/>
            <p:nvPr/>
          </p:nvSpPr>
          <p:spPr bwMode="auto">
            <a:xfrm>
              <a:off x="5850991" y="2621282"/>
              <a:ext cx="1240378" cy="877525"/>
            </a:xfrm>
            <a:custGeom>
              <a:avLst/>
              <a:gdLst>
                <a:gd name="T0" fmla="*/ 589 w 1137"/>
                <a:gd name="T1" fmla="*/ 1 h 1087"/>
                <a:gd name="T2" fmla="*/ 780 w 1137"/>
                <a:gd name="T3" fmla="*/ 1 h 1087"/>
                <a:gd name="T4" fmla="*/ 967 w 1137"/>
                <a:gd name="T5" fmla="*/ 1 h 1087"/>
                <a:gd name="T6" fmla="*/ 1154 w 1137"/>
                <a:gd name="T7" fmla="*/ 1 h 1087"/>
                <a:gd name="T8" fmla="*/ 1375 w 1137"/>
                <a:gd name="T9" fmla="*/ 1 h 1087"/>
                <a:gd name="T10" fmla="*/ 1587 w 1137"/>
                <a:gd name="T11" fmla="*/ 1 h 1087"/>
                <a:gd name="T12" fmla="*/ 1806 w 1137"/>
                <a:gd name="T13" fmla="*/ 1 h 1087"/>
                <a:gd name="T14" fmla="*/ 2060 w 1137"/>
                <a:gd name="T15" fmla="*/ 1 h 1087"/>
                <a:gd name="T16" fmla="*/ 2344 w 1137"/>
                <a:gd name="T17" fmla="*/ 1 h 1087"/>
                <a:gd name="T18" fmla="*/ 2653 w 1137"/>
                <a:gd name="T19" fmla="*/ 1 h 1087"/>
                <a:gd name="T20" fmla="*/ 2872 w 1137"/>
                <a:gd name="T21" fmla="*/ 1 h 1087"/>
                <a:gd name="T22" fmla="*/ 3157 w 1137"/>
                <a:gd name="T23" fmla="*/ 1 h 1087"/>
                <a:gd name="T24" fmla="*/ 3343 w 1137"/>
                <a:gd name="T25" fmla="*/ 1 h 1087"/>
                <a:gd name="T26" fmla="*/ 3525 w 1137"/>
                <a:gd name="T27" fmla="*/ 1 h 1087"/>
                <a:gd name="T28" fmla="*/ 3556 w 1137"/>
                <a:gd name="T29" fmla="*/ 1 h 1087"/>
                <a:gd name="T30" fmla="*/ 3503 w 1137"/>
                <a:gd name="T31" fmla="*/ 1 h 1087"/>
                <a:gd name="T32" fmla="*/ 3525 w 1137"/>
                <a:gd name="T33" fmla="*/ 1 h 1087"/>
                <a:gd name="T34" fmla="*/ 3468 w 1137"/>
                <a:gd name="T35" fmla="*/ 1 h 1087"/>
                <a:gd name="T36" fmla="*/ 3503 w 1137"/>
                <a:gd name="T37" fmla="*/ 1 h 1087"/>
                <a:gd name="T38" fmla="*/ 3277 w 1137"/>
                <a:gd name="T39" fmla="*/ 1 h 1087"/>
                <a:gd name="T40" fmla="*/ 2992 w 1137"/>
                <a:gd name="T41" fmla="*/ 1 h 1087"/>
                <a:gd name="T42" fmla="*/ 2715 w 1137"/>
                <a:gd name="T43" fmla="*/ 1 h 1087"/>
                <a:gd name="T44" fmla="*/ 2441 w 1137"/>
                <a:gd name="T45" fmla="*/ 1 h 1087"/>
                <a:gd name="T46" fmla="*/ 2151 w 1137"/>
                <a:gd name="T47" fmla="*/ 1 h 1087"/>
                <a:gd name="T48" fmla="*/ 1872 w 1137"/>
                <a:gd name="T49" fmla="*/ 1 h 1087"/>
                <a:gd name="T50" fmla="*/ 1617 w 1137"/>
                <a:gd name="T51" fmla="*/ 1 h 1087"/>
                <a:gd name="T52" fmla="*/ 1344 w 1137"/>
                <a:gd name="T53" fmla="*/ 1 h 1087"/>
                <a:gd name="T54" fmla="*/ 1027 w 1137"/>
                <a:gd name="T55" fmla="*/ 1 h 1087"/>
                <a:gd name="T56" fmla="*/ 809 w 1137"/>
                <a:gd name="T57" fmla="*/ 1 h 1087"/>
                <a:gd name="T58" fmla="*/ 902 w 1137"/>
                <a:gd name="T59" fmla="*/ 1 h 1087"/>
                <a:gd name="T60" fmla="*/ 686 w 1137"/>
                <a:gd name="T61" fmla="*/ 1 h 1087"/>
                <a:gd name="T62" fmla="*/ 375 w 1137"/>
                <a:gd name="T63" fmla="*/ 1 h 1087"/>
                <a:gd name="T64" fmla="*/ 89 w 1137"/>
                <a:gd name="T65" fmla="*/ 1 h 1087"/>
                <a:gd name="T66" fmla="*/ 187 w 1137"/>
                <a:gd name="T67" fmla="*/ 1 h 1087"/>
                <a:gd name="T68" fmla="*/ 375 w 1137"/>
                <a:gd name="T69" fmla="*/ 1 h 1087"/>
                <a:gd name="T70" fmla="*/ 713 w 1137"/>
                <a:gd name="T71" fmla="*/ 1 h 1087"/>
                <a:gd name="T72" fmla="*/ 902 w 1137"/>
                <a:gd name="T73" fmla="*/ 1 h 1087"/>
                <a:gd name="T74" fmla="*/ 1183 w 1137"/>
                <a:gd name="T75" fmla="*/ 1 h 1087"/>
                <a:gd name="T76" fmla="*/ 1344 w 1137"/>
                <a:gd name="T77" fmla="*/ 1 h 1087"/>
                <a:gd name="T78" fmla="*/ 1405 w 1137"/>
                <a:gd name="T79" fmla="*/ 1 h 1087"/>
                <a:gd name="T80" fmla="*/ 1306 w 1137"/>
                <a:gd name="T81" fmla="*/ 1 h 1087"/>
                <a:gd name="T82" fmla="*/ 1094 w 1137"/>
                <a:gd name="T83" fmla="*/ 1 h 1087"/>
                <a:gd name="T84" fmla="*/ 873 w 1137"/>
                <a:gd name="T85" fmla="*/ 1 h 1087"/>
                <a:gd name="T86" fmla="*/ 561 w 1137"/>
                <a:gd name="T87" fmla="*/ 1 h 1087"/>
                <a:gd name="T88" fmla="*/ 472 w 1137"/>
                <a:gd name="T89" fmla="*/ 1 h 1087"/>
                <a:gd name="T90" fmla="*/ 472 w 1137"/>
                <a:gd name="T91" fmla="*/ 1 h 1087"/>
                <a:gd name="T92" fmla="*/ 432 w 1137"/>
                <a:gd name="T93" fmla="*/ 1 h 1087"/>
                <a:gd name="T94" fmla="*/ 432 w 1137"/>
                <a:gd name="T95" fmla="*/ 1 h 1087"/>
                <a:gd name="T96" fmla="*/ 341 w 1137"/>
                <a:gd name="T97" fmla="*/ 1 h 1087"/>
                <a:gd name="T98" fmla="*/ 404 w 1137"/>
                <a:gd name="T99" fmla="*/ 1 h 1087"/>
                <a:gd name="T100" fmla="*/ 525 w 1137"/>
                <a:gd name="T101" fmla="*/ 0 h 108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37"/>
                <a:gd name="T154" fmla="*/ 0 h 1087"/>
                <a:gd name="T155" fmla="*/ 1137 w 1137"/>
                <a:gd name="T156" fmla="*/ 1087 h 108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37" h="1087">
                  <a:moveTo>
                    <a:pt x="168" y="0"/>
                  </a:moveTo>
                  <a:lnTo>
                    <a:pt x="180" y="20"/>
                  </a:lnTo>
                  <a:lnTo>
                    <a:pt x="189" y="43"/>
                  </a:lnTo>
                  <a:lnTo>
                    <a:pt x="206" y="66"/>
                  </a:lnTo>
                  <a:lnTo>
                    <a:pt x="228" y="89"/>
                  </a:lnTo>
                  <a:lnTo>
                    <a:pt x="249" y="109"/>
                  </a:lnTo>
                  <a:lnTo>
                    <a:pt x="279" y="124"/>
                  </a:lnTo>
                  <a:lnTo>
                    <a:pt x="297" y="146"/>
                  </a:lnTo>
                  <a:lnTo>
                    <a:pt x="309" y="169"/>
                  </a:lnTo>
                  <a:lnTo>
                    <a:pt x="340" y="192"/>
                  </a:lnTo>
                  <a:lnTo>
                    <a:pt x="349" y="213"/>
                  </a:lnTo>
                  <a:lnTo>
                    <a:pt x="369" y="235"/>
                  </a:lnTo>
                  <a:lnTo>
                    <a:pt x="387" y="259"/>
                  </a:lnTo>
                  <a:lnTo>
                    <a:pt x="417" y="279"/>
                  </a:lnTo>
                  <a:lnTo>
                    <a:pt x="438" y="302"/>
                  </a:lnTo>
                  <a:lnTo>
                    <a:pt x="457" y="325"/>
                  </a:lnTo>
                  <a:lnTo>
                    <a:pt x="477" y="345"/>
                  </a:lnTo>
                  <a:lnTo>
                    <a:pt x="508" y="354"/>
                  </a:lnTo>
                  <a:lnTo>
                    <a:pt x="528" y="377"/>
                  </a:lnTo>
                  <a:lnTo>
                    <a:pt x="559" y="391"/>
                  </a:lnTo>
                  <a:lnTo>
                    <a:pt x="576" y="414"/>
                  </a:lnTo>
                  <a:lnTo>
                    <a:pt x="598" y="443"/>
                  </a:lnTo>
                  <a:lnTo>
                    <a:pt x="627" y="458"/>
                  </a:lnTo>
                  <a:lnTo>
                    <a:pt x="658" y="472"/>
                  </a:lnTo>
                  <a:lnTo>
                    <a:pt x="697" y="494"/>
                  </a:lnTo>
                  <a:lnTo>
                    <a:pt x="727" y="509"/>
                  </a:lnTo>
                  <a:lnTo>
                    <a:pt x="748" y="532"/>
                  </a:lnTo>
                  <a:lnTo>
                    <a:pt x="778" y="538"/>
                  </a:lnTo>
                  <a:lnTo>
                    <a:pt x="817" y="561"/>
                  </a:lnTo>
                  <a:lnTo>
                    <a:pt x="847" y="567"/>
                  </a:lnTo>
                  <a:lnTo>
                    <a:pt x="868" y="591"/>
                  </a:lnTo>
                  <a:lnTo>
                    <a:pt x="898" y="591"/>
                  </a:lnTo>
                  <a:lnTo>
                    <a:pt x="916" y="613"/>
                  </a:lnTo>
                  <a:lnTo>
                    <a:pt x="947" y="619"/>
                  </a:lnTo>
                  <a:lnTo>
                    <a:pt x="976" y="636"/>
                  </a:lnTo>
                  <a:lnTo>
                    <a:pt x="1006" y="657"/>
                  </a:lnTo>
                  <a:lnTo>
                    <a:pt x="1027" y="679"/>
                  </a:lnTo>
                  <a:lnTo>
                    <a:pt x="1057" y="679"/>
                  </a:lnTo>
                  <a:lnTo>
                    <a:pt x="1066" y="702"/>
                  </a:lnTo>
                  <a:lnTo>
                    <a:pt x="1097" y="717"/>
                  </a:lnTo>
                  <a:lnTo>
                    <a:pt x="1106" y="740"/>
                  </a:lnTo>
                  <a:lnTo>
                    <a:pt x="1126" y="760"/>
                  </a:lnTo>
                  <a:lnTo>
                    <a:pt x="1126" y="754"/>
                  </a:lnTo>
                  <a:lnTo>
                    <a:pt x="1126" y="775"/>
                  </a:lnTo>
                  <a:lnTo>
                    <a:pt x="1136" y="797"/>
                  </a:lnTo>
                  <a:lnTo>
                    <a:pt x="1126" y="820"/>
                  </a:lnTo>
                  <a:lnTo>
                    <a:pt x="1117" y="843"/>
                  </a:lnTo>
                  <a:lnTo>
                    <a:pt x="1117" y="863"/>
                  </a:lnTo>
                  <a:lnTo>
                    <a:pt x="1126" y="886"/>
                  </a:lnTo>
                  <a:lnTo>
                    <a:pt x="1126" y="909"/>
                  </a:lnTo>
                  <a:lnTo>
                    <a:pt x="1126" y="930"/>
                  </a:lnTo>
                  <a:lnTo>
                    <a:pt x="1117" y="953"/>
                  </a:lnTo>
                  <a:lnTo>
                    <a:pt x="1117" y="976"/>
                  </a:lnTo>
                  <a:lnTo>
                    <a:pt x="1106" y="996"/>
                  </a:lnTo>
                  <a:lnTo>
                    <a:pt x="1106" y="1019"/>
                  </a:lnTo>
                  <a:lnTo>
                    <a:pt x="1106" y="1042"/>
                  </a:lnTo>
                  <a:lnTo>
                    <a:pt x="1117" y="1065"/>
                  </a:lnTo>
                  <a:lnTo>
                    <a:pt x="1106" y="1086"/>
                  </a:lnTo>
                  <a:lnTo>
                    <a:pt x="1075" y="1071"/>
                  </a:lnTo>
                  <a:lnTo>
                    <a:pt x="1046" y="1065"/>
                  </a:lnTo>
                  <a:lnTo>
                    <a:pt x="1027" y="1042"/>
                  </a:lnTo>
                  <a:lnTo>
                    <a:pt x="985" y="1034"/>
                  </a:lnTo>
                  <a:lnTo>
                    <a:pt x="955" y="1019"/>
                  </a:lnTo>
                  <a:lnTo>
                    <a:pt x="929" y="1027"/>
                  </a:lnTo>
                  <a:lnTo>
                    <a:pt x="898" y="1019"/>
                  </a:lnTo>
                  <a:lnTo>
                    <a:pt x="868" y="1019"/>
                  </a:lnTo>
                  <a:lnTo>
                    <a:pt x="838" y="1019"/>
                  </a:lnTo>
                  <a:lnTo>
                    <a:pt x="808" y="1034"/>
                  </a:lnTo>
                  <a:lnTo>
                    <a:pt x="778" y="1034"/>
                  </a:lnTo>
                  <a:lnTo>
                    <a:pt x="748" y="1034"/>
                  </a:lnTo>
                  <a:lnTo>
                    <a:pt x="718" y="1034"/>
                  </a:lnTo>
                  <a:lnTo>
                    <a:pt x="687" y="1034"/>
                  </a:lnTo>
                  <a:lnTo>
                    <a:pt x="658" y="1034"/>
                  </a:lnTo>
                  <a:lnTo>
                    <a:pt x="627" y="1034"/>
                  </a:lnTo>
                  <a:lnTo>
                    <a:pt x="598" y="1019"/>
                  </a:lnTo>
                  <a:lnTo>
                    <a:pt x="576" y="996"/>
                  </a:lnTo>
                  <a:lnTo>
                    <a:pt x="546" y="976"/>
                  </a:lnTo>
                  <a:lnTo>
                    <a:pt x="517" y="976"/>
                  </a:lnTo>
                  <a:lnTo>
                    <a:pt x="486" y="990"/>
                  </a:lnTo>
                  <a:lnTo>
                    <a:pt x="457" y="996"/>
                  </a:lnTo>
                  <a:lnTo>
                    <a:pt x="429" y="1005"/>
                  </a:lnTo>
                  <a:lnTo>
                    <a:pt x="387" y="1013"/>
                  </a:lnTo>
                  <a:lnTo>
                    <a:pt x="358" y="1019"/>
                  </a:lnTo>
                  <a:lnTo>
                    <a:pt x="327" y="1013"/>
                  </a:lnTo>
                  <a:lnTo>
                    <a:pt x="297" y="1005"/>
                  </a:lnTo>
                  <a:lnTo>
                    <a:pt x="267" y="996"/>
                  </a:lnTo>
                  <a:lnTo>
                    <a:pt x="258" y="976"/>
                  </a:lnTo>
                  <a:lnTo>
                    <a:pt x="249" y="953"/>
                  </a:lnTo>
                  <a:lnTo>
                    <a:pt x="267" y="930"/>
                  </a:lnTo>
                  <a:lnTo>
                    <a:pt x="288" y="909"/>
                  </a:lnTo>
                  <a:lnTo>
                    <a:pt x="279" y="886"/>
                  </a:lnTo>
                  <a:lnTo>
                    <a:pt x="249" y="863"/>
                  </a:lnTo>
                  <a:lnTo>
                    <a:pt x="219" y="857"/>
                  </a:lnTo>
                  <a:lnTo>
                    <a:pt x="189" y="857"/>
                  </a:lnTo>
                  <a:lnTo>
                    <a:pt x="159" y="857"/>
                  </a:lnTo>
                  <a:lnTo>
                    <a:pt x="120" y="843"/>
                  </a:lnTo>
                  <a:lnTo>
                    <a:pt x="89" y="835"/>
                  </a:lnTo>
                  <a:lnTo>
                    <a:pt x="60" y="826"/>
                  </a:lnTo>
                  <a:lnTo>
                    <a:pt x="29" y="820"/>
                  </a:lnTo>
                  <a:lnTo>
                    <a:pt x="0" y="812"/>
                  </a:lnTo>
                  <a:lnTo>
                    <a:pt x="29" y="826"/>
                  </a:lnTo>
                  <a:lnTo>
                    <a:pt x="60" y="826"/>
                  </a:lnTo>
                  <a:lnTo>
                    <a:pt x="89" y="826"/>
                  </a:lnTo>
                  <a:lnTo>
                    <a:pt x="108" y="806"/>
                  </a:lnTo>
                  <a:lnTo>
                    <a:pt x="120" y="783"/>
                  </a:lnTo>
                  <a:lnTo>
                    <a:pt x="150" y="775"/>
                  </a:lnTo>
                  <a:lnTo>
                    <a:pt x="180" y="783"/>
                  </a:lnTo>
                  <a:lnTo>
                    <a:pt x="228" y="754"/>
                  </a:lnTo>
                  <a:lnTo>
                    <a:pt x="228" y="746"/>
                  </a:lnTo>
                  <a:lnTo>
                    <a:pt x="258" y="740"/>
                  </a:lnTo>
                  <a:lnTo>
                    <a:pt x="288" y="746"/>
                  </a:lnTo>
                  <a:lnTo>
                    <a:pt x="354" y="740"/>
                  </a:lnTo>
                  <a:lnTo>
                    <a:pt x="369" y="740"/>
                  </a:lnTo>
                  <a:lnTo>
                    <a:pt x="378" y="717"/>
                  </a:lnTo>
                  <a:lnTo>
                    <a:pt x="378" y="694"/>
                  </a:lnTo>
                  <a:lnTo>
                    <a:pt x="408" y="679"/>
                  </a:lnTo>
                  <a:lnTo>
                    <a:pt x="429" y="657"/>
                  </a:lnTo>
                  <a:lnTo>
                    <a:pt x="448" y="636"/>
                  </a:lnTo>
                  <a:lnTo>
                    <a:pt x="448" y="613"/>
                  </a:lnTo>
                  <a:lnTo>
                    <a:pt x="448" y="591"/>
                  </a:lnTo>
                  <a:lnTo>
                    <a:pt x="457" y="567"/>
                  </a:lnTo>
                  <a:lnTo>
                    <a:pt x="429" y="547"/>
                  </a:lnTo>
                  <a:lnTo>
                    <a:pt x="417" y="524"/>
                  </a:lnTo>
                  <a:lnTo>
                    <a:pt x="400" y="501"/>
                  </a:lnTo>
                  <a:lnTo>
                    <a:pt x="369" y="501"/>
                  </a:lnTo>
                  <a:lnTo>
                    <a:pt x="349" y="481"/>
                  </a:lnTo>
                  <a:lnTo>
                    <a:pt x="318" y="472"/>
                  </a:lnTo>
                  <a:lnTo>
                    <a:pt x="309" y="449"/>
                  </a:lnTo>
                  <a:lnTo>
                    <a:pt x="279" y="443"/>
                  </a:lnTo>
                  <a:lnTo>
                    <a:pt x="249" y="449"/>
                  </a:lnTo>
                  <a:lnTo>
                    <a:pt x="206" y="420"/>
                  </a:lnTo>
                  <a:lnTo>
                    <a:pt x="180" y="398"/>
                  </a:lnTo>
                  <a:lnTo>
                    <a:pt x="168" y="377"/>
                  </a:lnTo>
                  <a:lnTo>
                    <a:pt x="159" y="354"/>
                  </a:lnTo>
                  <a:lnTo>
                    <a:pt x="150" y="331"/>
                  </a:lnTo>
                  <a:lnTo>
                    <a:pt x="138" y="310"/>
                  </a:lnTo>
                  <a:lnTo>
                    <a:pt x="138" y="288"/>
                  </a:lnTo>
                  <a:lnTo>
                    <a:pt x="150" y="265"/>
                  </a:lnTo>
                  <a:lnTo>
                    <a:pt x="150" y="242"/>
                  </a:lnTo>
                  <a:lnTo>
                    <a:pt x="150" y="222"/>
                  </a:lnTo>
                  <a:lnTo>
                    <a:pt x="138" y="199"/>
                  </a:lnTo>
                  <a:lnTo>
                    <a:pt x="138" y="176"/>
                  </a:lnTo>
                  <a:lnTo>
                    <a:pt x="138" y="155"/>
                  </a:lnTo>
                  <a:lnTo>
                    <a:pt x="138" y="132"/>
                  </a:lnTo>
                  <a:lnTo>
                    <a:pt x="138" y="109"/>
                  </a:lnTo>
                  <a:lnTo>
                    <a:pt x="138" y="89"/>
                  </a:lnTo>
                  <a:lnTo>
                    <a:pt x="108" y="72"/>
                  </a:lnTo>
                  <a:lnTo>
                    <a:pt x="98" y="51"/>
                  </a:lnTo>
                  <a:lnTo>
                    <a:pt x="108" y="29"/>
                  </a:lnTo>
                  <a:lnTo>
                    <a:pt x="129" y="6"/>
                  </a:lnTo>
                  <a:lnTo>
                    <a:pt x="159" y="0"/>
                  </a:lnTo>
                  <a:lnTo>
                    <a:pt x="189" y="6"/>
                  </a:lnTo>
                  <a:lnTo>
                    <a:pt x="168" y="0"/>
                  </a:lnTo>
                </a:path>
              </a:pathLst>
            </a:custGeom>
            <a:solidFill>
              <a:srgbClr val="0070C0"/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7" name="Freeform 21">
              <a:extLst>
                <a:ext uri="{FF2B5EF4-FFF2-40B4-BE49-F238E27FC236}">
                  <a16:creationId xmlns:a16="http://schemas.microsoft.com/office/drawing/2014/main" id="{D50A688A-9D18-370D-97DD-7BD6DBCA34E3}"/>
                </a:ext>
              </a:extLst>
            </p:cNvPr>
            <p:cNvSpPr/>
            <p:nvPr/>
          </p:nvSpPr>
          <p:spPr bwMode="auto">
            <a:xfrm>
              <a:off x="6995572" y="3792279"/>
              <a:ext cx="846212" cy="708381"/>
            </a:xfrm>
            <a:custGeom>
              <a:avLst/>
              <a:gdLst>
                <a:gd name="T0" fmla="*/ 2376 w 735"/>
                <a:gd name="T1" fmla="*/ 1 h 652"/>
                <a:gd name="T2" fmla="*/ 2354 w 735"/>
                <a:gd name="T3" fmla="*/ 1 h 652"/>
                <a:gd name="T4" fmla="*/ 2291 w 735"/>
                <a:gd name="T5" fmla="*/ 1 h 652"/>
                <a:gd name="T6" fmla="*/ 2182 w 735"/>
                <a:gd name="T7" fmla="*/ 1 h 652"/>
                <a:gd name="T8" fmla="*/ 2050 w 735"/>
                <a:gd name="T9" fmla="*/ 1 h 652"/>
                <a:gd name="T10" fmla="*/ 1912 w 735"/>
                <a:gd name="T11" fmla="*/ 1 h 652"/>
                <a:gd name="T12" fmla="*/ 1783 w 735"/>
                <a:gd name="T13" fmla="*/ 1 h 652"/>
                <a:gd name="T14" fmla="*/ 1630 w 735"/>
                <a:gd name="T15" fmla="*/ 1 h 652"/>
                <a:gd name="T16" fmla="*/ 1537 w 735"/>
                <a:gd name="T17" fmla="*/ 1 h 652"/>
                <a:gd name="T18" fmla="*/ 1397 w 735"/>
                <a:gd name="T19" fmla="*/ 1 h 652"/>
                <a:gd name="T20" fmla="*/ 1303 w 735"/>
                <a:gd name="T21" fmla="*/ 1 h 652"/>
                <a:gd name="T22" fmla="*/ 1142 w 735"/>
                <a:gd name="T23" fmla="*/ 1 h 652"/>
                <a:gd name="T24" fmla="*/ 1065 w 735"/>
                <a:gd name="T25" fmla="*/ 1 h 652"/>
                <a:gd name="T26" fmla="*/ 921 w 735"/>
                <a:gd name="T27" fmla="*/ 1 h 652"/>
                <a:gd name="T28" fmla="*/ 803 w 735"/>
                <a:gd name="T29" fmla="*/ 1 h 652"/>
                <a:gd name="T30" fmla="*/ 784 w 735"/>
                <a:gd name="T31" fmla="*/ 1 h 652"/>
                <a:gd name="T32" fmla="*/ 656 w 735"/>
                <a:gd name="T33" fmla="*/ 1 h 652"/>
                <a:gd name="T34" fmla="*/ 506 w 735"/>
                <a:gd name="T35" fmla="*/ 1 h 652"/>
                <a:gd name="T36" fmla="*/ 388 w 735"/>
                <a:gd name="T37" fmla="*/ 1 h 652"/>
                <a:gd name="T38" fmla="*/ 298 w 735"/>
                <a:gd name="T39" fmla="*/ 1 h 652"/>
                <a:gd name="T40" fmla="*/ 173 w 735"/>
                <a:gd name="T41" fmla="*/ 1 h 652"/>
                <a:gd name="T42" fmla="*/ 44 w 735"/>
                <a:gd name="T43" fmla="*/ 1 h 652"/>
                <a:gd name="T44" fmla="*/ 44 w 735"/>
                <a:gd name="T45" fmla="*/ 1 h 652"/>
                <a:gd name="T46" fmla="*/ 35 w 735"/>
                <a:gd name="T47" fmla="*/ 1 h 652"/>
                <a:gd name="T48" fmla="*/ 0 w 735"/>
                <a:gd name="T49" fmla="*/ 1 h 652"/>
                <a:gd name="T50" fmla="*/ 142 w 735"/>
                <a:gd name="T51" fmla="*/ 1 h 652"/>
                <a:gd name="T52" fmla="*/ 298 w 735"/>
                <a:gd name="T53" fmla="*/ 1 h 652"/>
                <a:gd name="T54" fmla="*/ 393 w 735"/>
                <a:gd name="T55" fmla="*/ 1 h 652"/>
                <a:gd name="T56" fmla="*/ 437 w 735"/>
                <a:gd name="T57" fmla="*/ 1 h 652"/>
                <a:gd name="T58" fmla="*/ 408 w 735"/>
                <a:gd name="T59" fmla="*/ 1 h 652"/>
                <a:gd name="T60" fmla="*/ 416 w 735"/>
                <a:gd name="T61" fmla="*/ 1 h 652"/>
                <a:gd name="T62" fmla="*/ 393 w 735"/>
                <a:gd name="T63" fmla="*/ 1 h 652"/>
                <a:gd name="T64" fmla="*/ 623 w 735"/>
                <a:gd name="T65" fmla="*/ 1 h 652"/>
                <a:gd name="T66" fmla="*/ 732 w 735"/>
                <a:gd name="T67" fmla="*/ 1 h 652"/>
                <a:gd name="T68" fmla="*/ 872 w 735"/>
                <a:gd name="T69" fmla="*/ 1 h 652"/>
                <a:gd name="T70" fmla="*/ 985 w 735"/>
                <a:gd name="T71" fmla="*/ 1 h 652"/>
                <a:gd name="T72" fmla="*/ 1134 w 735"/>
                <a:gd name="T73" fmla="*/ 1 h 652"/>
                <a:gd name="T74" fmla="*/ 1272 w 735"/>
                <a:gd name="T75" fmla="*/ 1 h 652"/>
                <a:gd name="T76" fmla="*/ 1397 w 735"/>
                <a:gd name="T77" fmla="*/ 1 h 652"/>
                <a:gd name="T78" fmla="*/ 1533 w 735"/>
                <a:gd name="T79" fmla="*/ 1 h 652"/>
                <a:gd name="T80" fmla="*/ 1645 w 735"/>
                <a:gd name="T81" fmla="*/ 1 h 652"/>
                <a:gd name="T82" fmla="*/ 1767 w 735"/>
                <a:gd name="T83" fmla="*/ 1 h 652"/>
                <a:gd name="T84" fmla="*/ 1931 w 735"/>
                <a:gd name="T85" fmla="*/ 1 h 652"/>
                <a:gd name="T86" fmla="*/ 2196 w 735"/>
                <a:gd name="T87" fmla="*/ 1 h 652"/>
                <a:gd name="T88" fmla="*/ 2118 w 735"/>
                <a:gd name="T89" fmla="*/ 1 h 652"/>
                <a:gd name="T90" fmla="*/ 2118 w 735"/>
                <a:gd name="T91" fmla="*/ 1 h 652"/>
                <a:gd name="T92" fmla="*/ 2084 w 735"/>
                <a:gd name="T93" fmla="*/ 1 h 652"/>
                <a:gd name="T94" fmla="*/ 2182 w 735"/>
                <a:gd name="T95" fmla="*/ 1 h 652"/>
                <a:gd name="T96" fmla="*/ 2277 w 735"/>
                <a:gd name="T97" fmla="*/ 1 h 652"/>
                <a:gd name="T98" fmla="*/ 2396 w 735"/>
                <a:gd name="T99" fmla="*/ 1 h 65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35"/>
                <a:gd name="T151" fmla="*/ 0 h 652"/>
                <a:gd name="T152" fmla="*/ 735 w 735"/>
                <a:gd name="T153" fmla="*/ 652 h 65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35" h="652">
                  <a:moveTo>
                    <a:pt x="734" y="182"/>
                  </a:moveTo>
                  <a:lnTo>
                    <a:pt x="724" y="192"/>
                  </a:lnTo>
                  <a:lnTo>
                    <a:pt x="728" y="201"/>
                  </a:lnTo>
                  <a:lnTo>
                    <a:pt x="728" y="209"/>
                  </a:lnTo>
                  <a:lnTo>
                    <a:pt x="728" y="218"/>
                  </a:lnTo>
                  <a:lnTo>
                    <a:pt x="728" y="225"/>
                  </a:lnTo>
                  <a:lnTo>
                    <a:pt x="722" y="236"/>
                  </a:lnTo>
                  <a:lnTo>
                    <a:pt x="719" y="244"/>
                  </a:lnTo>
                  <a:lnTo>
                    <a:pt x="713" y="252"/>
                  </a:lnTo>
                  <a:lnTo>
                    <a:pt x="706" y="261"/>
                  </a:lnTo>
                  <a:lnTo>
                    <a:pt x="706" y="268"/>
                  </a:lnTo>
                  <a:lnTo>
                    <a:pt x="701" y="277"/>
                  </a:lnTo>
                  <a:lnTo>
                    <a:pt x="701" y="287"/>
                  </a:lnTo>
                  <a:lnTo>
                    <a:pt x="692" y="291"/>
                  </a:lnTo>
                  <a:lnTo>
                    <a:pt x="680" y="297"/>
                  </a:lnTo>
                  <a:lnTo>
                    <a:pt x="668" y="301"/>
                  </a:lnTo>
                  <a:lnTo>
                    <a:pt x="656" y="306"/>
                  </a:lnTo>
                  <a:lnTo>
                    <a:pt x="647" y="316"/>
                  </a:lnTo>
                  <a:lnTo>
                    <a:pt x="638" y="320"/>
                  </a:lnTo>
                  <a:lnTo>
                    <a:pt x="627" y="320"/>
                  </a:lnTo>
                  <a:lnTo>
                    <a:pt x="614" y="320"/>
                  </a:lnTo>
                  <a:lnTo>
                    <a:pt x="603" y="320"/>
                  </a:lnTo>
                  <a:lnTo>
                    <a:pt x="591" y="324"/>
                  </a:lnTo>
                  <a:lnTo>
                    <a:pt x="585" y="332"/>
                  </a:lnTo>
                  <a:lnTo>
                    <a:pt x="576" y="340"/>
                  </a:lnTo>
                  <a:lnTo>
                    <a:pt x="567" y="349"/>
                  </a:lnTo>
                  <a:lnTo>
                    <a:pt x="558" y="355"/>
                  </a:lnTo>
                  <a:lnTo>
                    <a:pt x="546" y="361"/>
                  </a:lnTo>
                  <a:lnTo>
                    <a:pt x="534" y="367"/>
                  </a:lnTo>
                  <a:lnTo>
                    <a:pt x="522" y="373"/>
                  </a:lnTo>
                  <a:lnTo>
                    <a:pt x="511" y="377"/>
                  </a:lnTo>
                  <a:lnTo>
                    <a:pt x="499" y="383"/>
                  </a:lnTo>
                  <a:lnTo>
                    <a:pt x="487" y="389"/>
                  </a:lnTo>
                  <a:lnTo>
                    <a:pt x="487" y="398"/>
                  </a:lnTo>
                  <a:lnTo>
                    <a:pt x="484" y="406"/>
                  </a:lnTo>
                  <a:lnTo>
                    <a:pt x="471" y="406"/>
                  </a:lnTo>
                  <a:lnTo>
                    <a:pt x="460" y="406"/>
                  </a:lnTo>
                  <a:lnTo>
                    <a:pt x="454" y="414"/>
                  </a:lnTo>
                  <a:lnTo>
                    <a:pt x="442" y="420"/>
                  </a:lnTo>
                  <a:lnTo>
                    <a:pt x="427" y="425"/>
                  </a:lnTo>
                  <a:lnTo>
                    <a:pt x="416" y="425"/>
                  </a:lnTo>
                  <a:lnTo>
                    <a:pt x="403" y="425"/>
                  </a:lnTo>
                  <a:lnTo>
                    <a:pt x="398" y="432"/>
                  </a:lnTo>
                  <a:lnTo>
                    <a:pt x="398" y="441"/>
                  </a:lnTo>
                  <a:lnTo>
                    <a:pt x="386" y="447"/>
                  </a:lnTo>
                  <a:lnTo>
                    <a:pt x="374" y="449"/>
                  </a:lnTo>
                  <a:lnTo>
                    <a:pt x="363" y="456"/>
                  </a:lnTo>
                  <a:lnTo>
                    <a:pt x="350" y="458"/>
                  </a:lnTo>
                  <a:lnTo>
                    <a:pt x="347" y="468"/>
                  </a:lnTo>
                  <a:lnTo>
                    <a:pt x="335" y="472"/>
                  </a:lnTo>
                  <a:lnTo>
                    <a:pt x="332" y="480"/>
                  </a:lnTo>
                  <a:lnTo>
                    <a:pt x="326" y="490"/>
                  </a:lnTo>
                  <a:lnTo>
                    <a:pt x="317" y="498"/>
                  </a:lnTo>
                  <a:lnTo>
                    <a:pt x="306" y="505"/>
                  </a:lnTo>
                  <a:lnTo>
                    <a:pt x="293" y="507"/>
                  </a:lnTo>
                  <a:lnTo>
                    <a:pt x="282" y="513"/>
                  </a:lnTo>
                  <a:lnTo>
                    <a:pt x="270" y="521"/>
                  </a:lnTo>
                  <a:lnTo>
                    <a:pt x="264" y="529"/>
                  </a:lnTo>
                  <a:lnTo>
                    <a:pt x="255" y="538"/>
                  </a:lnTo>
                  <a:lnTo>
                    <a:pt x="246" y="550"/>
                  </a:lnTo>
                  <a:lnTo>
                    <a:pt x="243" y="558"/>
                  </a:lnTo>
                  <a:lnTo>
                    <a:pt x="240" y="566"/>
                  </a:lnTo>
                  <a:lnTo>
                    <a:pt x="240" y="574"/>
                  </a:lnTo>
                  <a:lnTo>
                    <a:pt x="240" y="584"/>
                  </a:lnTo>
                  <a:lnTo>
                    <a:pt x="231" y="593"/>
                  </a:lnTo>
                  <a:lnTo>
                    <a:pt x="220" y="599"/>
                  </a:lnTo>
                  <a:lnTo>
                    <a:pt x="214" y="608"/>
                  </a:lnTo>
                  <a:lnTo>
                    <a:pt x="201" y="616"/>
                  </a:lnTo>
                  <a:lnTo>
                    <a:pt x="190" y="617"/>
                  </a:lnTo>
                  <a:lnTo>
                    <a:pt x="178" y="624"/>
                  </a:lnTo>
                  <a:lnTo>
                    <a:pt x="166" y="624"/>
                  </a:lnTo>
                  <a:lnTo>
                    <a:pt x="154" y="628"/>
                  </a:lnTo>
                  <a:lnTo>
                    <a:pt x="145" y="630"/>
                  </a:lnTo>
                  <a:lnTo>
                    <a:pt x="136" y="638"/>
                  </a:lnTo>
                  <a:lnTo>
                    <a:pt x="124" y="642"/>
                  </a:lnTo>
                  <a:lnTo>
                    <a:pt x="119" y="651"/>
                  </a:lnTo>
                  <a:lnTo>
                    <a:pt x="110" y="642"/>
                  </a:lnTo>
                  <a:lnTo>
                    <a:pt x="106" y="632"/>
                  </a:lnTo>
                  <a:lnTo>
                    <a:pt x="100" y="622"/>
                  </a:lnTo>
                  <a:lnTo>
                    <a:pt x="91" y="614"/>
                  </a:lnTo>
                  <a:lnTo>
                    <a:pt x="86" y="603"/>
                  </a:lnTo>
                  <a:lnTo>
                    <a:pt x="80" y="595"/>
                  </a:lnTo>
                  <a:lnTo>
                    <a:pt x="68" y="595"/>
                  </a:lnTo>
                  <a:lnTo>
                    <a:pt x="53" y="599"/>
                  </a:lnTo>
                  <a:lnTo>
                    <a:pt x="41" y="601"/>
                  </a:lnTo>
                  <a:lnTo>
                    <a:pt x="29" y="603"/>
                  </a:lnTo>
                  <a:lnTo>
                    <a:pt x="18" y="603"/>
                  </a:lnTo>
                  <a:lnTo>
                    <a:pt x="14" y="595"/>
                  </a:lnTo>
                  <a:lnTo>
                    <a:pt x="11" y="587"/>
                  </a:lnTo>
                  <a:lnTo>
                    <a:pt x="14" y="578"/>
                  </a:lnTo>
                  <a:lnTo>
                    <a:pt x="14" y="571"/>
                  </a:lnTo>
                  <a:lnTo>
                    <a:pt x="14" y="562"/>
                  </a:lnTo>
                  <a:lnTo>
                    <a:pt x="14" y="552"/>
                  </a:lnTo>
                  <a:lnTo>
                    <a:pt x="14" y="544"/>
                  </a:lnTo>
                  <a:lnTo>
                    <a:pt x="14" y="535"/>
                  </a:lnTo>
                  <a:lnTo>
                    <a:pt x="11" y="527"/>
                  </a:lnTo>
                  <a:lnTo>
                    <a:pt x="5" y="519"/>
                  </a:lnTo>
                  <a:lnTo>
                    <a:pt x="0" y="508"/>
                  </a:lnTo>
                  <a:lnTo>
                    <a:pt x="0" y="501"/>
                  </a:lnTo>
                  <a:lnTo>
                    <a:pt x="0" y="492"/>
                  </a:lnTo>
                  <a:lnTo>
                    <a:pt x="11" y="486"/>
                  </a:lnTo>
                  <a:lnTo>
                    <a:pt x="20" y="478"/>
                  </a:lnTo>
                  <a:lnTo>
                    <a:pt x="32" y="472"/>
                  </a:lnTo>
                  <a:lnTo>
                    <a:pt x="44" y="470"/>
                  </a:lnTo>
                  <a:lnTo>
                    <a:pt x="58" y="458"/>
                  </a:lnTo>
                  <a:lnTo>
                    <a:pt x="68" y="462"/>
                  </a:lnTo>
                  <a:lnTo>
                    <a:pt x="58" y="458"/>
                  </a:lnTo>
                  <a:lnTo>
                    <a:pt x="91" y="453"/>
                  </a:lnTo>
                  <a:lnTo>
                    <a:pt x="58" y="458"/>
                  </a:lnTo>
                  <a:lnTo>
                    <a:pt x="106" y="439"/>
                  </a:lnTo>
                  <a:lnTo>
                    <a:pt x="121" y="413"/>
                  </a:lnTo>
                  <a:lnTo>
                    <a:pt x="121" y="426"/>
                  </a:lnTo>
                  <a:lnTo>
                    <a:pt x="121" y="419"/>
                  </a:lnTo>
                  <a:lnTo>
                    <a:pt x="124" y="410"/>
                  </a:lnTo>
                  <a:lnTo>
                    <a:pt x="128" y="400"/>
                  </a:lnTo>
                  <a:lnTo>
                    <a:pt x="133" y="392"/>
                  </a:lnTo>
                  <a:lnTo>
                    <a:pt x="128" y="383"/>
                  </a:lnTo>
                  <a:lnTo>
                    <a:pt x="124" y="376"/>
                  </a:lnTo>
                  <a:lnTo>
                    <a:pt x="124" y="367"/>
                  </a:lnTo>
                  <a:lnTo>
                    <a:pt x="124" y="359"/>
                  </a:lnTo>
                  <a:lnTo>
                    <a:pt x="124" y="349"/>
                  </a:lnTo>
                  <a:lnTo>
                    <a:pt x="124" y="340"/>
                  </a:lnTo>
                  <a:lnTo>
                    <a:pt x="124" y="332"/>
                  </a:lnTo>
                  <a:lnTo>
                    <a:pt x="128" y="324"/>
                  </a:lnTo>
                  <a:lnTo>
                    <a:pt x="121" y="320"/>
                  </a:lnTo>
                  <a:lnTo>
                    <a:pt x="121" y="274"/>
                  </a:lnTo>
                  <a:lnTo>
                    <a:pt x="133" y="280"/>
                  </a:lnTo>
                  <a:lnTo>
                    <a:pt x="121" y="274"/>
                  </a:lnTo>
                  <a:lnTo>
                    <a:pt x="154" y="274"/>
                  </a:lnTo>
                  <a:lnTo>
                    <a:pt x="166" y="274"/>
                  </a:lnTo>
                  <a:lnTo>
                    <a:pt x="178" y="274"/>
                  </a:lnTo>
                  <a:lnTo>
                    <a:pt x="190" y="274"/>
                  </a:lnTo>
                  <a:lnTo>
                    <a:pt x="201" y="274"/>
                  </a:lnTo>
                  <a:lnTo>
                    <a:pt x="211" y="267"/>
                  </a:lnTo>
                  <a:lnTo>
                    <a:pt x="214" y="258"/>
                  </a:lnTo>
                  <a:lnTo>
                    <a:pt x="225" y="252"/>
                  </a:lnTo>
                  <a:lnTo>
                    <a:pt x="243" y="230"/>
                  </a:lnTo>
                  <a:lnTo>
                    <a:pt x="243" y="237"/>
                  </a:lnTo>
                  <a:lnTo>
                    <a:pt x="255" y="236"/>
                  </a:lnTo>
                  <a:lnTo>
                    <a:pt x="267" y="230"/>
                  </a:lnTo>
                  <a:lnTo>
                    <a:pt x="273" y="221"/>
                  </a:lnTo>
                  <a:lnTo>
                    <a:pt x="284" y="215"/>
                  </a:lnTo>
                  <a:lnTo>
                    <a:pt x="291" y="207"/>
                  </a:lnTo>
                  <a:lnTo>
                    <a:pt x="300" y="197"/>
                  </a:lnTo>
                  <a:lnTo>
                    <a:pt x="311" y="194"/>
                  </a:lnTo>
                  <a:lnTo>
                    <a:pt x="324" y="186"/>
                  </a:lnTo>
                  <a:lnTo>
                    <a:pt x="335" y="182"/>
                  </a:lnTo>
                  <a:lnTo>
                    <a:pt x="347" y="180"/>
                  </a:lnTo>
                  <a:lnTo>
                    <a:pt x="353" y="172"/>
                  </a:lnTo>
                  <a:lnTo>
                    <a:pt x="365" y="172"/>
                  </a:lnTo>
                  <a:lnTo>
                    <a:pt x="377" y="170"/>
                  </a:lnTo>
                  <a:lnTo>
                    <a:pt x="389" y="166"/>
                  </a:lnTo>
                  <a:lnTo>
                    <a:pt x="401" y="160"/>
                  </a:lnTo>
                  <a:lnTo>
                    <a:pt x="412" y="158"/>
                  </a:lnTo>
                  <a:lnTo>
                    <a:pt x="416" y="149"/>
                  </a:lnTo>
                  <a:lnTo>
                    <a:pt x="427" y="149"/>
                  </a:lnTo>
                  <a:lnTo>
                    <a:pt x="440" y="145"/>
                  </a:lnTo>
                  <a:lnTo>
                    <a:pt x="445" y="137"/>
                  </a:lnTo>
                  <a:lnTo>
                    <a:pt x="457" y="137"/>
                  </a:lnTo>
                  <a:lnTo>
                    <a:pt x="469" y="131"/>
                  </a:lnTo>
                  <a:lnTo>
                    <a:pt x="487" y="92"/>
                  </a:lnTo>
                  <a:lnTo>
                    <a:pt x="493" y="121"/>
                  </a:lnTo>
                  <a:lnTo>
                    <a:pt x="499" y="112"/>
                  </a:lnTo>
                  <a:lnTo>
                    <a:pt x="504" y="102"/>
                  </a:lnTo>
                  <a:lnTo>
                    <a:pt x="513" y="98"/>
                  </a:lnTo>
                  <a:lnTo>
                    <a:pt x="487" y="92"/>
                  </a:lnTo>
                  <a:lnTo>
                    <a:pt x="532" y="79"/>
                  </a:lnTo>
                  <a:lnTo>
                    <a:pt x="541" y="76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1"/>
                  </a:lnTo>
                  <a:lnTo>
                    <a:pt x="591" y="69"/>
                  </a:lnTo>
                  <a:lnTo>
                    <a:pt x="671" y="0"/>
                  </a:lnTo>
                  <a:lnTo>
                    <a:pt x="614" y="69"/>
                  </a:lnTo>
                  <a:lnTo>
                    <a:pt x="627" y="69"/>
                  </a:lnTo>
                  <a:lnTo>
                    <a:pt x="671" y="47"/>
                  </a:lnTo>
                  <a:lnTo>
                    <a:pt x="642" y="57"/>
                  </a:lnTo>
                  <a:lnTo>
                    <a:pt x="642" y="49"/>
                  </a:lnTo>
                  <a:lnTo>
                    <a:pt x="644" y="41"/>
                  </a:lnTo>
                  <a:lnTo>
                    <a:pt x="647" y="49"/>
                  </a:lnTo>
                  <a:lnTo>
                    <a:pt x="647" y="57"/>
                  </a:lnTo>
                  <a:lnTo>
                    <a:pt x="647" y="66"/>
                  </a:lnTo>
                  <a:lnTo>
                    <a:pt x="647" y="76"/>
                  </a:lnTo>
                  <a:lnTo>
                    <a:pt x="647" y="84"/>
                  </a:lnTo>
                  <a:lnTo>
                    <a:pt x="644" y="92"/>
                  </a:lnTo>
                  <a:lnTo>
                    <a:pt x="642" y="100"/>
                  </a:lnTo>
                  <a:lnTo>
                    <a:pt x="638" y="109"/>
                  </a:lnTo>
                  <a:lnTo>
                    <a:pt x="638" y="116"/>
                  </a:lnTo>
                  <a:lnTo>
                    <a:pt x="642" y="127"/>
                  </a:lnTo>
                  <a:lnTo>
                    <a:pt x="653" y="131"/>
                  </a:lnTo>
                  <a:lnTo>
                    <a:pt x="660" y="142"/>
                  </a:lnTo>
                  <a:lnTo>
                    <a:pt x="668" y="149"/>
                  </a:lnTo>
                  <a:lnTo>
                    <a:pt x="675" y="158"/>
                  </a:lnTo>
                  <a:lnTo>
                    <a:pt x="686" y="166"/>
                  </a:lnTo>
                  <a:lnTo>
                    <a:pt x="692" y="174"/>
                  </a:lnTo>
                  <a:lnTo>
                    <a:pt x="698" y="182"/>
                  </a:lnTo>
                  <a:lnTo>
                    <a:pt x="698" y="192"/>
                  </a:lnTo>
                  <a:lnTo>
                    <a:pt x="710" y="194"/>
                  </a:lnTo>
                  <a:lnTo>
                    <a:pt x="722" y="192"/>
                  </a:lnTo>
                  <a:lnTo>
                    <a:pt x="734" y="194"/>
                  </a:lnTo>
                  <a:lnTo>
                    <a:pt x="734" y="182"/>
                  </a:lnTo>
                </a:path>
              </a:pathLst>
            </a:custGeom>
            <a:solidFill>
              <a:srgbClr val="61D836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43783475-F384-A2A2-DA16-54BBB0A729DD}"/>
                </a:ext>
              </a:extLst>
            </p:cNvPr>
            <p:cNvSpPr/>
            <p:nvPr/>
          </p:nvSpPr>
          <p:spPr bwMode="auto">
            <a:xfrm>
              <a:off x="5012762" y="2392865"/>
              <a:ext cx="1016851" cy="550803"/>
            </a:xfrm>
            <a:custGeom>
              <a:avLst/>
              <a:gdLst>
                <a:gd name="T0" fmla="*/ 2789 w 980"/>
                <a:gd name="T1" fmla="*/ 1 h 620"/>
                <a:gd name="T2" fmla="*/ 2641 w 980"/>
                <a:gd name="T3" fmla="*/ 1 h 620"/>
                <a:gd name="T4" fmla="*/ 2481 w 980"/>
                <a:gd name="T5" fmla="*/ 1 h 620"/>
                <a:gd name="T6" fmla="*/ 2326 w 980"/>
                <a:gd name="T7" fmla="*/ 1 h 620"/>
                <a:gd name="T8" fmla="*/ 2221 w 980"/>
                <a:gd name="T9" fmla="*/ 1 h 620"/>
                <a:gd name="T10" fmla="*/ 2136 w 980"/>
                <a:gd name="T11" fmla="*/ 1 h 620"/>
                <a:gd name="T12" fmla="*/ 2034 w 980"/>
                <a:gd name="T13" fmla="*/ 1 h 620"/>
                <a:gd name="T14" fmla="*/ 1926 w 980"/>
                <a:gd name="T15" fmla="*/ 1 h 620"/>
                <a:gd name="T16" fmla="*/ 1802 w 980"/>
                <a:gd name="T17" fmla="*/ 1 h 620"/>
                <a:gd name="T18" fmla="*/ 1624 w 980"/>
                <a:gd name="T19" fmla="*/ 1 h 620"/>
                <a:gd name="T20" fmla="*/ 1512 w 980"/>
                <a:gd name="T21" fmla="*/ 0 h 620"/>
                <a:gd name="T22" fmla="*/ 1538 w 980"/>
                <a:gd name="T23" fmla="*/ 1 h 620"/>
                <a:gd name="T24" fmla="*/ 1437 w 980"/>
                <a:gd name="T25" fmla="*/ 1 h 620"/>
                <a:gd name="T26" fmla="*/ 1353 w 980"/>
                <a:gd name="T27" fmla="*/ 1 h 620"/>
                <a:gd name="T28" fmla="*/ 1274 w 980"/>
                <a:gd name="T29" fmla="*/ 1 h 620"/>
                <a:gd name="T30" fmla="*/ 1135 w 980"/>
                <a:gd name="T31" fmla="*/ 1 h 620"/>
                <a:gd name="T32" fmla="*/ 975 w 980"/>
                <a:gd name="T33" fmla="*/ 1 h 620"/>
                <a:gd name="T34" fmla="*/ 807 w 980"/>
                <a:gd name="T35" fmla="*/ 1 h 620"/>
                <a:gd name="T36" fmla="*/ 642 w 980"/>
                <a:gd name="T37" fmla="*/ 1 h 620"/>
                <a:gd name="T38" fmla="*/ 524 w 980"/>
                <a:gd name="T39" fmla="*/ 1 h 620"/>
                <a:gd name="T40" fmla="*/ 366 w 980"/>
                <a:gd name="T41" fmla="*/ 1 h 620"/>
                <a:gd name="T42" fmla="*/ 263 w 980"/>
                <a:gd name="T43" fmla="*/ 1 h 620"/>
                <a:gd name="T44" fmla="*/ 194 w 980"/>
                <a:gd name="T45" fmla="*/ 1 h 620"/>
                <a:gd name="T46" fmla="*/ 132 w 980"/>
                <a:gd name="T47" fmla="*/ 1 h 620"/>
                <a:gd name="T48" fmla="*/ 61 w 980"/>
                <a:gd name="T49" fmla="*/ 1 h 620"/>
                <a:gd name="T50" fmla="*/ 3 w 980"/>
                <a:gd name="T51" fmla="*/ 1 h 620"/>
                <a:gd name="T52" fmla="*/ 53 w 980"/>
                <a:gd name="T53" fmla="*/ 1 h 620"/>
                <a:gd name="T54" fmla="*/ 221 w 980"/>
                <a:gd name="T55" fmla="*/ 1 h 620"/>
                <a:gd name="T56" fmla="*/ 339 w 980"/>
                <a:gd name="T57" fmla="*/ 1 h 620"/>
                <a:gd name="T58" fmla="*/ 509 w 980"/>
                <a:gd name="T59" fmla="*/ 1 h 620"/>
                <a:gd name="T60" fmla="*/ 688 w 980"/>
                <a:gd name="T61" fmla="*/ 1 h 620"/>
                <a:gd name="T62" fmla="*/ 863 w 980"/>
                <a:gd name="T63" fmla="*/ 1 h 620"/>
                <a:gd name="T64" fmla="*/ 1004 w 980"/>
                <a:gd name="T65" fmla="*/ 1 h 620"/>
                <a:gd name="T66" fmla="*/ 1163 w 980"/>
                <a:gd name="T67" fmla="*/ 1 h 620"/>
                <a:gd name="T68" fmla="*/ 1317 w 980"/>
                <a:gd name="T69" fmla="*/ 1 h 620"/>
                <a:gd name="T70" fmla="*/ 1344 w 980"/>
                <a:gd name="T71" fmla="*/ 1 h 620"/>
                <a:gd name="T72" fmla="*/ 1266 w 980"/>
                <a:gd name="T73" fmla="*/ 1 h 620"/>
                <a:gd name="T74" fmla="*/ 1135 w 980"/>
                <a:gd name="T75" fmla="*/ 1 h 620"/>
                <a:gd name="T76" fmla="*/ 1088 w 980"/>
                <a:gd name="T77" fmla="*/ 1 h 620"/>
                <a:gd name="T78" fmla="*/ 1249 w 980"/>
                <a:gd name="T79" fmla="*/ 1 h 620"/>
                <a:gd name="T80" fmla="*/ 1407 w 980"/>
                <a:gd name="T81" fmla="*/ 1 h 620"/>
                <a:gd name="T82" fmla="*/ 1608 w 980"/>
                <a:gd name="T83" fmla="*/ 1 h 620"/>
                <a:gd name="T84" fmla="*/ 1728 w 980"/>
                <a:gd name="T85" fmla="*/ 1 h 620"/>
                <a:gd name="T86" fmla="*/ 1858 w 980"/>
                <a:gd name="T87" fmla="*/ 1 h 620"/>
                <a:gd name="T88" fmla="*/ 2022 w 980"/>
                <a:gd name="T89" fmla="*/ 1 h 620"/>
                <a:gd name="T90" fmla="*/ 2190 w 980"/>
                <a:gd name="T91" fmla="*/ 1 h 620"/>
                <a:gd name="T92" fmla="*/ 2349 w 980"/>
                <a:gd name="T93" fmla="*/ 1 h 620"/>
                <a:gd name="T94" fmla="*/ 2507 w 980"/>
                <a:gd name="T95" fmla="*/ 1 h 620"/>
                <a:gd name="T96" fmla="*/ 2655 w 980"/>
                <a:gd name="T97" fmla="*/ 1 h 620"/>
                <a:gd name="T98" fmla="*/ 2796 w 980"/>
                <a:gd name="T99" fmla="*/ 1 h 620"/>
                <a:gd name="T100" fmla="*/ 2941 w 980"/>
                <a:gd name="T101" fmla="*/ 1 h 620"/>
                <a:gd name="T102" fmla="*/ 3023 w 980"/>
                <a:gd name="T103" fmla="*/ 1 h 620"/>
                <a:gd name="T104" fmla="*/ 3065 w 980"/>
                <a:gd name="T105" fmla="*/ 1 h 620"/>
                <a:gd name="T106" fmla="*/ 3023 w 980"/>
                <a:gd name="T107" fmla="*/ 1 h 620"/>
                <a:gd name="T108" fmla="*/ 3002 w 980"/>
                <a:gd name="T109" fmla="*/ 1 h 620"/>
                <a:gd name="T110" fmla="*/ 2995 w 980"/>
                <a:gd name="T111" fmla="*/ 1 h 620"/>
                <a:gd name="T112" fmla="*/ 2959 w 980"/>
                <a:gd name="T113" fmla="*/ 1 h 620"/>
                <a:gd name="T114" fmla="*/ 2872 w 980"/>
                <a:gd name="T115" fmla="*/ 1 h 620"/>
                <a:gd name="T116" fmla="*/ 2582 w 980"/>
                <a:gd name="T117" fmla="*/ 1 h 6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80"/>
                <a:gd name="T178" fmla="*/ 0 h 620"/>
                <a:gd name="T179" fmla="*/ 980 w 980"/>
                <a:gd name="T180" fmla="*/ 620 h 6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80" h="620">
                  <a:moveTo>
                    <a:pt x="931" y="270"/>
                  </a:moveTo>
                  <a:lnTo>
                    <a:pt x="922" y="268"/>
                  </a:lnTo>
                  <a:lnTo>
                    <a:pt x="913" y="266"/>
                  </a:lnTo>
                  <a:lnTo>
                    <a:pt x="903" y="266"/>
                  </a:lnTo>
                  <a:lnTo>
                    <a:pt x="891" y="266"/>
                  </a:lnTo>
                  <a:lnTo>
                    <a:pt x="882" y="266"/>
                  </a:lnTo>
                  <a:lnTo>
                    <a:pt x="874" y="266"/>
                  </a:lnTo>
                  <a:lnTo>
                    <a:pt x="861" y="262"/>
                  </a:lnTo>
                  <a:lnTo>
                    <a:pt x="852" y="262"/>
                  </a:lnTo>
                  <a:lnTo>
                    <a:pt x="843" y="262"/>
                  </a:lnTo>
                  <a:lnTo>
                    <a:pt x="834" y="262"/>
                  </a:lnTo>
                  <a:lnTo>
                    <a:pt x="823" y="262"/>
                  </a:lnTo>
                  <a:lnTo>
                    <a:pt x="814" y="260"/>
                  </a:lnTo>
                  <a:lnTo>
                    <a:pt x="805" y="254"/>
                  </a:lnTo>
                  <a:lnTo>
                    <a:pt x="792" y="249"/>
                  </a:lnTo>
                  <a:lnTo>
                    <a:pt x="781" y="243"/>
                  </a:lnTo>
                  <a:lnTo>
                    <a:pt x="772" y="243"/>
                  </a:lnTo>
                  <a:lnTo>
                    <a:pt x="759" y="243"/>
                  </a:lnTo>
                  <a:lnTo>
                    <a:pt x="750" y="246"/>
                  </a:lnTo>
                  <a:lnTo>
                    <a:pt x="744" y="237"/>
                  </a:lnTo>
                  <a:lnTo>
                    <a:pt x="741" y="229"/>
                  </a:lnTo>
                  <a:lnTo>
                    <a:pt x="735" y="221"/>
                  </a:lnTo>
                  <a:lnTo>
                    <a:pt x="732" y="212"/>
                  </a:lnTo>
                  <a:lnTo>
                    <a:pt x="724" y="205"/>
                  </a:lnTo>
                  <a:lnTo>
                    <a:pt x="711" y="194"/>
                  </a:lnTo>
                  <a:lnTo>
                    <a:pt x="702" y="194"/>
                  </a:lnTo>
                  <a:lnTo>
                    <a:pt x="690" y="194"/>
                  </a:lnTo>
                  <a:lnTo>
                    <a:pt x="687" y="186"/>
                  </a:lnTo>
                  <a:lnTo>
                    <a:pt x="687" y="178"/>
                  </a:lnTo>
                  <a:lnTo>
                    <a:pt x="682" y="169"/>
                  </a:lnTo>
                  <a:lnTo>
                    <a:pt x="673" y="168"/>
                  </a:lnTo>
                  <a:lnTo>
                    <a:pt x="664" y="162"/>
                  </a:lnTo>
                  <a:lnTo>
                    <a:pt x="664" y="153"/>
                  </a:lnTo>
                  <a:lnTo>
                    <a:pt x="654" y="145"/>
                  </a:lnTo>
                  <a:lnTo>
                    <a:pt x="651" y="137"/>
                  </a:lnTo>
                  <a:lnTo>
                    <a:pt x="648" y="129"/>
                  </a:lnTo>
                  <a:lnTo>
                    <a:pt x="640" y="125"/>
                  </a:lnTo>
                  <a:lnTo>
                    <a:pt x="640" y="116"/>
                  </a:lnTo>
                  <a:lnTo>
                    <a:pt x="624" y="110"/>
                  </a:lnTo>
                  <a:lnTo>
                    <a:pt x="615" y="104"/>
                  </a:lnTo>
                  <a:lnTo>
                    <a:pt x="612" y="96"/>
                  </a:lnTo>
                  <a:lnTo>
                    <a:pt x="603" y="92"/>
                  </a:lnTo>
                  <a:lnTo>
                    <a:pt x="594" y="86"/>
                  </a:lnTo>
                  <a:lnTo>
                    <a:pt x="582" y="77"/>
                  </a:lnTo>
                  <a:lnTo>
                    <a:pt x="576" y="69"/>
                  </a:lnTo>
                  <a:lnTo>
                    <a:pt x="567" y="65"/>
                  </a:lnTo>
                  <a:lnTo>
                    <a:pt x="556" y="65"/>
                  </a:lnTo>
                  <a:lnTo>
                    <a:pt x="546" y="53"/>
                  </a:lnTo>
                  <a:lnTo>
                    <a:pt x="534" y="49"/>
                  </a:lnTo>
                  <a:lnTo>
                    <a:pt x="519" y="40"/>
                  </a:lnTo>
                  <a:lnTo>
                    <a:pt x="510" y="33"/>
                  </a:lnTo>
                  <a:lnTo>
                    <a:pt x="507" y="20"/>
                  </a:lnTo>
                  <a:lnTo>
                    <a:pt x="498" y="12"/>
                  </a:lnTo>
                  <a:lnTo>
                    <a:pt x="495" y="3"/>
                  </a:lnTo>
                  <a:lnTo>
                    <a:pt x="483" y="0"/>
                  </a:lnTo>
                  <a:lnTo>
                    <a:pt x="474" y="2"/>
                  </a:lnTo>
                  <a:lnTo>
                    <a:pt x="474" y="9"/>
                  </a:lnTo>
                  <a:lnTo>
                    <a:pt x="480" y="18"/>
                  </a:lnTo>
                  <a:lnTo>
                    <a:pt x="483" y="26"/>
                  </a:lnTo>
                  <a:lnTo>
                    <a:pt x="492" y="34"/>
                  </a:lnTo>
                  <a:lnTo>
                    <a:pt x="480" y="34"/>
                  </a:lnTo>
                  <a:lnTo>
                    <a:pt x="477" y="26"/>
                  </a:lnTo>
                  <a:lnTo>
                    <a:pt x="477" y="18"/>
                  </a:lnTo>
                  <a:lnTo>
                    <a:pt x="468" y="12"/>
                  </a:lnTo>
                  <a:lnTo>
                    <a:pt x="459" y="12"/>
                  </a:lnTo>
                  <a:lnTo>
                    <a:pt x="450" y="20"/>
                  </a:lnTo>
                  <a:lnTo>
                    <a:pt x="450" y="28"/>
                  </a:lnTo>
                  <a:lnTo>
                    <a:pt x="450" y="36"/>
                  </a:lnTo>
                  <a:lnTo>
                    <a:pt x="441" y="36"/>
                  </a:lnTo>
                  <a:lnTo>
                    <a:pt x="432" y="36"/>
                  </a:lnTo>
                  <a:lnTo>
                    <a:pt x="422" y="36"/>
                  </a:lnTo>
                  <a:lnTo>
                    <a:pt x="413" y="45"/>
                  </a:lnTo>
                  <a:lnTo>
                    <a:pt x="413" y="53"/>
                  </a:lnTo>
                  <a:lnTo>
                    <a:pt x="417" y="61"/>
                  </a:lnTo>
                  <a:lnTo>
                    <a:pt x="408" y="65"/>
                  </a:lnTo>
                  <a:lnTo>
                    <a:pt x="399" y="65"/>
                  </a:lnTo>
                  <a:lnTo>
                    <a:pt x="390" y="67"/>
                  </a:lnTo>
                  <a:lnTo>
                    <a:pt x="378" y="65"/>
                  </a:lnTo>
                  <a:lnTo>
                    <a:pt x="366" y="61"/>
                  </a:lnTo>
                  <a:lnTo>
                    <a:pt x="363" y="53"/>
                  </a:lnTo>
                  <a:lnTo>
                    <a:pt x="354" y="51"/>
                  </a:lnTo>
                  <a:lnTo>
                    <a:pt x="342" y="45"/>
                  </a:lnTo>
                  <a:lnTo>
                    <a:pt x="333" y="49"/>
                  </a:lnTo>
                  <a:lnTo>
                    <a:pt x="324" y="51"/>
                  </a:lnTo>
                  <a:lnTo>
                    <a:pt x="312" y="53"/>
                  </a:lnTo>
                  <a:lnTo>
                    <a:pt x="303" y="59"/>
                  </a:lnTo>
                  <a:lnTo>
                    <a:pt x="291" y="61"/>
                  </a:lnTo>
                  <a:lnTo>
                    <a:pt x="279" y="65"/>
                  </a:lnTo>
                  <a:lnTo>
                    <a:pt x="267" y="65"/>
                  </a:lnTo>
                  <a:lnTo>
                    <a:pt x="258" y="59"/>
                  </a:lnTo>
                  <a:lnTo>
                    <a:pt x="246" y="51"/>
                  </a:lnTo>
                  <a:lnTo>
                    <a:pt x="237" y="49"/>
                  </a:lnTo>
                  <a:lnTo>
                    <a:pt x="228" y="53"/>
                  </a:lnTo>
                  <a:lnTo>
                    <a:pt x="219" y="53"/>
                  </a:lnTo>
                  <a:lnTo>
                    <a:pt x="206" y="45"/>
                  </a:lnTo>
                  <a:lnTo>
                    <a:pt x="197" y="40"/>
                  </a:lnTo>
                  <a:lnTo>
                    <a:pt x="188" y="40"/>
                  </a:lnTo>
                  <a:lnTo>
                    <a:pt x="177" y="40"/>
                  </a:lnTo>
                  <a:lnTo>
                    <a:pt x="168" y="40"/>
                  </a:lnTo>
                  <a:lnTo>
                    <a:pt x="168" y="49"/>
                  </a:lnTo>
                  <a:lnTo>
                    <a:pt x="159" y="49"/>
                  </a:lnTo>
                  <a:lnTo>
                    <a:pt x="150" y="43"/>
                  </a:lnTo>
                  <a:lnTo>
                    <a:pt x="137" y="40"/>
                  </a:lnTo>
                  <a:lnTo>
                    <a:pt x="129" y="34"/>
                  </a:lnTo>
                  <a:lnTo>
                    <a:pt x="117" y="28"/>
                  </a:lnTo>
                  <a:lnTo>
                    <a:pt x="108" y="20"/>
                  </a:lnTo>
                  <a:lnTo>
                    <a:pt x="98" y="20"/>
                  </a:lnTo>
                  <a:lnTo>
                    <a:pt x="89" y="20"/>
                  </a:lnTo>
                  <a:lnTo>
                    <a:pt x="87" y="28"/>
                  </a:lnTo>
                  <a:lnTo>
                    <a:pt x="84" y="36"/>
                  </a:lnTo>
                  <a:lnTo>
                    <a:pt x="71" y="43"/>
                  </a:lnTo>
                  <a:lnTo>
                    <a:pt x="71" y="51"/>
                  </a:lnTo>
                  <a:lnTo>
                    <a:pt x="65" y="59"/>
                  </a:lnTo>
                  <a:lnTo>
                    <a:pt x="62" y="67"/>
                  </a:lnTo>
                  <a:lnTo>
                    <a:pt x="62" y="76"/>
                  </a:lnTo>
                  <a:lnTo>
                    <a:pt x="62" y="83"/>
                  </a:lnTo>
                  <a:lnTo>
                    <a:pt x="62" y="92"/>
                  </a:lnTo>
                  <a:lnTo>
                    <a:pt x="60" y="100"/>
                  </a:lnTo>
                  <a:lnTo>
                    <a:pt x="54" y="108"/>
                  </a:lnTo>
                  <a:lnTo>
                    <a:pt x="42" y="113"/>
                  </a:lnTo>
                  <a:lnTo>
                    <a:pt x="32" y="119"/>
                  </a:lnTo>
                  <a:lnTo>
                    <a:pt x="27" y="126"/>
                  </a:lnTo>
                  <a:lnTo>
                    <a:pt x="20" y="135"/>
                  </a:lnTo>
                  <a:lnTo>
                    <a:pt x="20" y="143"/>
                  </a:lnTo>
                  <a:lnTo>
                    <a:pt x="20" y="151"/>
                  </a:lnTo>
                  <a:lnTo>
                    <a:pt x="18" y="159"/>
                  </a:lnTo>
                  <a:lnTo>
                    <a:pt x="5" y="168"/>
                  </a:lnTo>
                  <a:lnTo>
                    <a:pt x="3" y="178"/>
                  </a:lnTo>
                  <a:lnTo>
                    <a:pt x="3" y="186"/>
                  </a:lnTo>
                  <a:lnTo>
                    <a:pt x="3" y="194"/>
                  </a:lnTo>
                  <a:lnTo>
                    <a:pt x="3" y="203"/>
                  </a:lnTo>
                  <a:lnTo>
                    <a:pt x="0" y="211"/>
                  </a:lnTo>
                  <a:lnTo>
                    <a:pt x="3" y="219"/>
                  </a:lnTo>
                  <a:lnTo>
                    <a:pt x="5" y="227"/>
                  </a:lnTo>
                  <a:lnTo>
                    <a:pt x="18" y="227"/>
                  </a:lnTo>
                  <a:lnTo>
                    <a:pt x="27" y="229"/>
                  </a:lnTo>
                  <a:lnTo>
                    <a:pt x="38" y="233"/>
                  </a:lnTo>
                  <a:lnTo>
                    <a:pt x="54" y="233"/>
                  </a:lnTo>
                  <a:lnTo>
                    <a:pt x="62" y="236"/>
                  </a:lnTo>
                  <a:lnTo>
                    <a:pt x="71" y="243"/>
                  </a:lnTo>
                  <a:lnTo>
                    <a:pt x="84" y="252"/>
                  </a:lnTo>
                  <a:lnTo>
                    <a:pt x="87" y="260"/>
                  </a:lnTo>
                  <a:lnTo>
                    <a:pt x="89" y="270"/>
                  </a:lnTo>
                  <a:lnTo>
                    <a:pt x="98" y="282"/>
                  </a:lnTo>
                  <a:lnTo>
                    <a:pt x="108" y="286"/>
                  </a:lnTo>
                  <a:lnTo>
                    <a:pt x="120" y="292"/>
                  </a:lnTo>
                  <a:lnTo>
                    <a:pt x="129" y="295"/>
                  </a:lnTo>
                  <a:lnTo>
                    <a:pt x="137" y="297"/>
                  </a:lnTo>
                  <a:lnTo>
                    <a:pt x="150" y="301"/>
                  </a:lnTo>
                  <a:lnTo>
                    <a:pt x="162" y="305"/>
                  </a:lnTo>
                  <a:lnTo>
                    <a:pt x="173" y="313"/>
                  </a:lnTo>
                  <a:lnTo>
                    <a:pt x="188" y="317"/>
                  </a:lnTo>
                  <a:lnTo>
                    <a:pt x="197" y="319"/>
                  </a:lnTo>
                  <a:lnTo>
                    <a:pt x="210" y="321"/>
                  </a:lnTo>
                  <a:lnTo>
                    <a:pt x="221" y="326"/>
                  </a:lnTo>
                  <a:lnTo>
                    <a:pt x="230" y="327"/>
                  </a:lnTo>
                  <a:lnTo>
                    <a:pt x="243" y="329"/>
                  </a:lnTo>
                  <a:lnTo>
                    <a:pt x="254" y="327"/>
                  </a:lnTo>
                  <a:lnTo>
                    <a:pt x="267" y="329"/>
                  </a:lnTo>
                  <a:lnTo>
                    <a:pt x="276" y="333"/>
                  </a:lnTo>
                  <a:lnTo>
                    <a:pt x="288" y="336"/>
                  </a:lnTo>
                  <a:lnTo>
                    <a:pt x="296" y="336"/>
                  </a:lnTo>
                  <a:lnTo>
                    <a:pt x="300" y="346"/>
                  </a:lnTo>
                  <a:lnTo>
                    <a:pt x="309" y="350"/>
                  </a:lnTo>
                  <a:lnTo>
                    <a:pt x="321" y="358"/>
                  </a:lnTo>
                  <a:lnTo>
                    <a:pt x="321" y="366"/>
                  </a:lnTo>
                  <a:lnTo>
                    <a:pt x="330" y="375"/>
                  </a:lnTo>
                  <a:lnTo>
                    <a:pt x="338" y="382"/>
                  </a:lnTo>
                  <a:lnTo>
                    <a:pt x="357" y="393"/>
                  </a:lnTo>
                  <a:lnTo>
                    <a:pt x="371" y="389"/>
                  </a:lnTo>
                  <a:lnTo>
                    <a:pt x="380" y="387"/>
                  </a:lnTo>
                  <a:lnTo>
                    <a:pt x="396" y="389"/>
                  </a:lnTo>
                  <a:lnTo>
                    <a:pt x="402" y="397"/>
                  </a:lnTo>
                  <a:lnTo>
                    <a:pt x="411" y="401"/>
                  </a:lnTo>
                  <a:lnTo>
                    <a:pt x="422" y="406"/>
                  </a:lnTo>
                  <a:lnTo>
                    <a:pt x="432" y="409"/>
                  </a:lnTo>
                  <a:lnTo>
                    <a:pt x="441" y="409"/>
                  </a:lnTo>
                  <a:lnTo>
                    <a:pt x="432" y="413"/>
                  </a:lnTo>
                  <a:lnTo>
                    <a:pt x="429" y="422"/>
                  </a:lnTo>
                  <a:lnTo>
                    <a:pt x="429" y="430"/>
                  </a:lnTo>
                  <a:lnTo>
                    <a:pt x="429" y="438"/>
                  </a:lnTo>
                  <a:lnTo>
                    <a:pt x="429" y="446"/>
                  </a:lnTo>
                  <a:lnTo>
                    <a:pt x="426" y="455"/>
                  </a:lnTo>
                  <a:lnTo>
                    <a:pt x="413" y="455"/>
                  </a:lnTo>
                  <a:lnTo>
                    <a:pt x="405" y="455"/>
                  </a:lnTo>
                  <a:lnTo>
                    <a:pt x="396" y="452"/>
                  </a:lnTo>
                  <a:lnTo>
                    <a:pt x="380" y="459"/>
                  </a:lnTo>
                  <a:lnTo>
                    <a:pt x="375" y="467"/>
                  </a:lnTo>
                  <a:lnTo>
                    <a:pt x="369" y="475"/>
                  </a:lnTo>
                  <a:lnTo>
                    <a:pt x="363" y="483"/>
                  </a:lnTo>
                  <a:lnTo>
                    <a:pt x="357" y="489"/>
                  </a:lnTo>
                  <a:lnTo>
                    <a:pt x="347" y="498"/>
                  </a:lnTo>
                  <a:lnTo>
                    <a:pt x="338" y="504"/>
                  </a:lnTo>
                  <a:lnTo>
                    <a:pt x="333" y="512"/>
                  </a:lnTo>
                  <a:lnTo>
                    <a:pt x="347" y="518"/>
                  </a:lnTo>
                  <a:lnTo>
                    <a:pt x="360" y="520"/>
                  </a:lnTo>
                  <a:lnTo>
                    <a:pt x="369" y="520"/>
                  </a:lnTo>
                  <a:lnTo>
                    <a:pt x="378" y="520"/>
                  </a:lnTo>
                  <a:lnTo>
                    <a:pt x="390" y="520"/>
                  </a:lnTo>
                  <a:lnTo>
                    <a:pt x="399" y="526"/>
                  </a:lnTo>
                  <a:lnTo>
                    <a:pt x="408" y="530"/>
                  </a:lnTo>
                  <a:lnTo>
                    <a:pt x="429" y="539"/>
                  </a:lnTo>
                  <a:lnTo>
                    <a:pt x="438" y="542"/>
                  </a:lnTo>
                  <a:lnTo>
                    <a:pt x="441" y="551"/>
                  </a:lnTo>
                  <a:lnTo>
                    <a:pt x="450" y="551"/>
                  </a:lnTo>
                  <a:lnTo>
                    <a:pt x="462" y="551"/>
                  </a:lnTo>
                  <a:lnTo>
                    <a:pt x="477" y="555"/>
                  </a:lnTo>
                  <a:lnTo>
                    <a:pt x="486" y="561"/>
                  </a:lnTo>
                  <a:lnTo>
                    <a:pt x="501" y="563"/>
                  </a:lnTo>
                  <a:lnTo>
                    <a:pt x="513" y="569"/>
                  </a:lnTo>
                  <a:lnTo>
                    <a:pt x="525" y="579"/>
                  </a:lnTo>
                  <a:lnTo>
                    <a:pt x="534" y="575"/>
                  </a:lnTo>
                  <a:lnTo>
                    <a:pt x="543" y="575"/>
                  </a:lnTo>
                  <a:lnTo>
                    <a:pt x="546" y="584"/>
                  </a:lnTo>
                  <a:lnTo>
                    <a:pt x="552" y="592"/>
                  </a:lnTo>
                  <a:lnTo>
                    <a:pt x="561" y="598"/>
                  </a:lnTo>
                  <a:lnTo>
                    <a:pt x="565" y="606"/>
                  </a:lnTo>
                  <a:lnTo>
                    <a:pt x="573" y="610"/>
                  </a:lnTo>
                  <a:lnTo>
                    <a:pt x="582" y="610"/>
                  </a:lnTo>
                  <a:lnTo>
                    <a:pt x="594" y="606"/>
                  </a:lnTo>
                  <a:lnTo>
                    <a:pt x="607" y="606"/>
                  </a:lnTo>
                  <a:lnTo>
                    <a:pt x="615" y="606"/>
                  </a:lnTo>
                  <a:lnTo>
                    <a:pt x="624" y="610"/>
                  </a:lnTo>
                  <a:lnTo>
                    <a:pt x="636" y="610"/>
                  </a:lnTo>
                  <a:lnTo>
                    <a:pt x="645" y="610"/>
                  </a:lnTo>
                  <a:lnTo>
                    <a:pt x="669" y="619"/>
                  </a:lnTo>
                  <a:lnTo>
                    <a:pt x="666" y="602"/>
                  </a:lnTo>
                  <a:lnTo>
                    <a:pt x="669" y="619"/>
                  </a:lnTo>
                  <a:lnTo>
                    <a:pt x="687" y="604"/>
                  </a:lnTo>
                  <a:lnTo>
                    <a:pt x="699" y="604"/>
                  </a:lnTo>
                  <a:lnTo>
                    <a:pt x="708" y="606"/>
                  </a:lnTo>
                  <a:lnTo>
                    <a:pt x="717" y="606"/>
                  </a:lnTo>
                  <a:lnTo>
                    <a:pt x="720" y="619"/>
                  </a:lnTo>
                  <a:lnTo>
                    <a:pt x="741" y="604"/>
                  </a:lnTo>
                  <a:lnTo>
                    <a:pt x="750" y="602"/>
                  </a:lnTo>
                  <a:lnTo>
                    <a:pt x="759" y="602"/>
                  </a:lnTo>
                  <a:lnTo>
                    <a:pt x="772" y="602"/>
                  </a:lnTo>
                  <a:lnTo>
                    <a:pt x="781" y="602"/>
                  </a:lnTo>
                  <a:lnTo>
                    <a:pt x="790" y="598"/>
                  </a:lnTo>
                  <a:lnTo>
                    <a:pt x="801" y="596"/>
                  </a:lnTo>
                  <a:lnTo>
                    <a:pt x="810" y="596"/>
                  </a:lnTo>
                  <a:lnTo>
                    <a:pt x="819" y="596"/>
                  </a:lnTo>
                  <a:lnTo>
                    <a:pt x="828" y="588"/>
                  </a:lnTo>
                  <a:lnTo>
                    <a:pt x="841" y="585"/>
                  </a:lnTo>
                  <a:lnTo>
                    <a:pt x="849" y="585"/>
                  </a:lnTo>
                  <a:lnTo>
                    <a:pt x="856" y="578"/>
                  </a:lnTo>
                  <a:lnTo>
                    <a:pt x="865" y="575"/>
                  </a:lnTo>
                  <a:lnTo>
                    <a:pt x="876" y="572"/>
                  </a:lnTo>
                  <a:lnTo>
                    <a:pt x="885" y="563"/>
                  </a:lnTo>
                  <a:lnTo>
                    <a:pt x="894" y="563"/>
                  </a:lnTo>
                  <a:lnTo>
                    <a:pt x="903" y="555"/>
                  </a:lnTo>
                  <a:lnTo>
                    <a:pt x="913" y="553"/>
                  </a:lnTo>
                  <a:lnTo>
                    <a:pt x="918" y="545"/>
                  </a:lnTo>
                  <a:lnTo>
                    <a:pt x="927" y="542"/>
                  </a:lnTo>
                  <a:lnTo>
                    <a:pt x="940" y="535"/>
                  </a:lnTo>
                  <a:lnTo>
                    <a:pt x="942" y="526"/>
                  </a:lnTo>
                  <a:lnTo>
                    <a:pt x="949" y="518"/>
                  </a:lnTo>
                  <a:lnTo>
                    <a:pt x="951" y="510"/>
                  </a:lnTo>
                  <a:lnTo>
                    <a:pt x="958" y="502"/>
                  </a:lnTo>
                  <a:lnTo>
                    <a:pt x="966" y="498"/>
                  </a:lnTo>
                  <a:lnTo>
                    <a:pt x="966" y="489"/>
                  </a:lnTo>
                  <a:lnTo>
                    <a:pt x="973" y="483"/>
                  </a:lnTo>
                  <a:lnTo>
                    <a:pt x="975" y="475"/>
                  </a:lnTo>
                  <a:lnTo>
                    <a:pt x="979" y="467"/>
                  </a:lnTo>
                  <a:lnTo>
                    <a:pt x="979" y="459"/>
                  </a:lnTo>
                  <a:lnTo>
                    <a:pt x="975" y="450"/>
                  </a:lnTo>
                  <a:lnTo>
                    <a:pt x="973" y="442"/>
                  </a:lnTo>
                  <a:lnTo>
                    <a:pt x="966" y="434"/>
                  </a:lnTo>
                  <a:lnTo>
                    <a:pt x="966" y="425"/>
                  </a:lnTo>
                  <a:lnTo>
                    <a:pt x="966" y="418"/>
                  </a:lnTo>
                  <a:lnTo>
                    <a:pt x="964" y="409"/>
                  </a:lnTo>
                  <a:lnTo>
                    <a:pt x="960" y="401"/>
                  </a:lnTo>
                  <a:lnTo>
                    <a:pt x="958" y="393"/>
                  </a:lnTo>
                  <a:lnTo>
                    <a:pt x="960" y="385"/>
                  </a:lnTo>
                  <a:lnTo>
                    <a:pt x="960" y="376"/>
                  </a:lnTo>
                  <a:lnTo>
                    <a:pt x="958" y="369"/>
                  </a:lnTo>
                  <a:lnTo>
                    <a:pt x="958" y="360"/>
                  </a:lnTo>
                  <a:lnTo>
                    <a:pt x="958" y="352"/>
                  </a:lnTo>
                  <a:lnTo>
                    <a:pt x="958" y="344"/>
                  </a:lnTo>
                  <a:lnTo>
                    <a:pt x="958" y="336"/>
                  </a:lnTo>
                  <a:lnTo>
                    <a:pt x="958" y="327"/>
                  </a:lnTo>
                  <a:lnTo>
                    <a:pt x="958" y="319"/>
                  </a:lnTo>
                  <a:lnTo>
                    <a:pt x="958" y="311"/>
                  </a:lnTo>
                  <a:lnTo>
                    <a:pt x="955" y="303"/>
                  </a:lnTo>
                  <a:lnTo>
                    <a:pt x="946" y="303"/>
                  </a:lnTo>
                  <a:lnTo>
                    <a:pt x="936" y="303"/>
                  </a:lnTo>
                  <a:lnTo>
                    <a:pt x="927" y="295"/>
                  </a:lnTo>
                  <a:lnTo>
                    <a:pt x="924" y="286"/>
                  </a:lnTo>
                  <a:lnTo>
                    <a:pt x="918" y="279"/>
                  </a:lnTo>
                  <a:lnTo>
                    <a:pt x="918" y="270"/>
                  </a:lnTo>
                  <a:lnTo>
                    <a:pt x="907" y="270"/>
                  </a:lnTo>
                  <a:lnTo>
                    <a:pt x="894" y="268"/>
                  </a:lnTo>
                  <a:lnTo>
                    <a:pt x="880" y="266"/>
                  </a:lnTo>
                  <a:lnTo>
                    <a:pt x="870" y="260"/>
                  </a:lnTo>
                  <a:lnTo>
                    <a:pt x="825" y="270"/>
                  </a:lnTo>
                  <a:lnTo>
                    <a:pt x="931" y="270"/>
                  </a:lnTo>
                </a:path>
              </a:pathLst>
            </a:custGeom>
            <a:solidFill>
              <a:srgbClr val="0070C0"/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id="{314CAD12-90F0-7309-B006-0B5157A6DE29}"/>
                </a:ext>
              </a:extLst>
            </p:cNvPr>
            <p:cNvSpPr/>
            <p:nvPr/>
          </p:nvSpPr>
          <p:spPr bwMode="auto">
            <a:xfrm>
              <a:off x="4477893" y="2817894"/>
              <a:ext cx="1246366" cy="990288"/>
            </a:xfrm>
            <a:custGeom>
              <a:avLst/>
              <a:gdLst>
                <a:gd name="T0" fmla="*/ 2294 w 1177"/>
                <a:gd name="T1" fmla="*/ 1 h 1139"/>
                <a:gd name="T2" fmla="*/ 2147 w 1177"/>
                <a:gd name="T3" fmla="*/ 1 h 1139"/>
                <a:gd name="T4" fmla="*/ 1954 w 1177"/>
                <a:gd name="T5" fmla="*/ 1 h 1139"/>
                <a:gd name="T6" fmla="*/ 1789 w 1177"/>
                <a:gd name="T7" fmla="*/ 1 h 1139"/>
                <a:gd name="T8" fmla="*/ 1576 w 1177"/>
                <a:gd name="T9" fmla="*/ 1 h 1139"/>
                <a:gd name="T10" fmla="*/ 1381 w 1177"/>
                <a:gd name="T11" fmla="*/ 1 h 1139"/>
                <a:gd name="T12" fmla="*/ 1170 w 1177"/>
                <a:gd name="T13" fmla="*/ 1 h 1139"/>
                <a:gd name="T14" fmla="*/ 1071 w 1177"/>
                <a:gd name="T15" fmla="*/ 1 h 1139"/>
                <a:gd name="T16" fmla="*/ 1147 w 1177"/>
                <a:gd name="T17" fmla="*/ 1 h 1139"/>
                <a:gd name="T18" fmla="*/ 1043 w 1177"/>
                <a:gd name="T19" fmla="*/ 1 h 1139"/>
                <a:gd name="T20" fmla="*/ 851 w 1177"/>
                <a:gd name="T21" fmla="*/ 1 h 1139"/>
                <a:gd name="T22" fmla="*/ 640 w 1177"/>
                <a:gd name="T23" fmla="*/ 1 h 1139"/>
                <a:gd name="T24" fmla="*/ 468 w 1177"/>
                <a:gd name="T25" fmla="*/ 1 h 1139"/>
                <a:gd name="T26" fmla="*/ 445 w 1177"/>
                <a:gd name="T27" fmla="*/ 1 h 1139"/>
                <a:gd name="T28" fmla="*/ 365 w 1177"/>
                <a:gd name="T29" fmla="*/ 1 h 1139"/>
                <a:gd name="T30" fmla="*/ 271 w 1177"/>
                <a:gd name="T31" fmla="*/ 1 h 1139"/>
                <a:gd name="T32" fmla="*/ 75 w 1177"/>
                <a:gd name="T33" fmla="*/ 1 h 1139"/>
                <a:gd name="T34" fmla="*/ 173 w 1177"/>
                <a:gd name="T35" fmla="*/ 1 h 1139"/>
                <a:gd name="T36" fmla="*/ 3 w 1177"/>
                <a:gd name="T37" fmla="*/ 1 h 1139"/>
                <a:gd name="T38" fmla="*/ 86 w 1177"/>
                <a:gd name="T39" fmla="*/ 1 h 1139"/>
                <a:gd name="T40" fmla="*/ 148 w 1177"/>
                <a:gd name="T41" fmla="*/ 1 h 1139"/>
                <a:gd name="T42" fmla="*/ 103 w 1177"/>
                <a:gd name="T43" fmla="*/ 1 h 1139"/>
                <a:gd name="T44" fmla="*/ 116 w 1177"/>
                <a:gd name="T45" fmla="*/ 1 h 1139"/>
                <a:gd name="T46" fmla="*/ 116 w 1177"/>
                <a:gd name="T47" fmla="*/ 1 h 1139"/>
                <a:gd name="T48" fmla="*/ 154 w 1177"/>
                <a:gd name="T49" fmla="*/ 1 h 1139"/>
                <a:gd name="T50" fmla="*/ 75 w 1177"/>
                <a:gd name="T51" fmla="*/ 1 h 1139"/>
                <a:gd name="T52" fmla="*/ 75 w 1177"/>
                <a:gd name="T53" fmla="*/ 1 h 1139"/>
                <a:gd name="T54" fmla="*/ 271 w 1177"/>
                <a:gd name="T55" fmla="*/ 1 h 1139"/>
                <a:gd name="T56" fmla="*/ 468 w 1177"/>
                <a:gd name="T57" fmla="*/ 1 h 1139"/>
                <a:gd name="T58" fmla="*/ 680 w 1177"/>
                <a:gd name="T59" fmla="*/ 1 h 1139"/>
                <a:gd name="T60" fmla="*/ 875 w 1177"/>
                <a:gd name="T61" fmla="*/ 1 h 1139"/>
                <a:gd name="T62" fmla="*/ 1071 w 1177"/>
                <a:gd name="T63" fmla="*/ 1 h 1139"/>
                <a:gd name="T64" fmla="*/ 1224 w 1177"/>
                <a:gd name="T65" fmla="*/ 1 h 1139"/>
                <a:gd name="T66" fmla="*/ 1387 w 1177"/>
                <a:gd name="T67" fmla="*/ 1 h 1139"/>
                <a:gd name="T68" fmla="*/ 1343 w 1177"/>
                <a:gd name="T69" fmla="*/ 1 h 1139"/>
                <a:gd name="T70" fmla="*/ 1402 w 1177"/>
                <a:gd name="T71" fmla="*/ 1 h 1139"/>
                <a:gd name="T72" fmla="*/ 1236 w 1177"/>
                <a:gd name="T73" fmla="*/ 1 h 1139"/>
                <a:gd name="T74" fmla="*/ 1402 w 1177"/>
                <a:gd name="T75" fmla="*/ 1 h 1139"/>
                <a:gd name="T76" fmla="*/ 1443 w 1177"/>
                <a:gd name="T77" fmla="*/ 1 h 1139"/>
                <a:gd name="T78" fmla="*/ 1427 w 1177"/>
                <a:gd name="T79" fmla="*/ 1 h 1139"/>
                <a:gd name="T80" fmla="*/ 1576 w 1177"/>
                <a:gd name="T81" fmla="*/ 1 h 1139"/>
                <a:gd name="T82" fmla="*/ 1705 w 1177"/>
                <a:gd name="T83" fmla="*/ 1 h 1139"/>
                <a:gd name="T84" fmla="*/ 1897 w 1177"/>
                <a:gd name="T85" fmla="*/ 1 h 1139"/>
                <a:gd name="T86" fmla="*/ 2041 w 1177"/>
                <a:gd name="T87" fmla="*/ 1 h 1139"/>
                <a:gd name="T88" fmla="*/ 2256 w 1177"/>
                <a:gd name="T89" fmla="*/ 1 h 1139"/>
                <a:gd name="T90" fmla="*/ 2461 w 1177"/>
                <a:gd name="T91" fmla="*/ 1 h 1139"/>
                <a:gd name="T92" fmla="*/ 2574 w 1177"/>
                <a:gd name="T93" fmla="*/ 1 h 1139"/>
                <a:gd name="T94" fmla="*/ 2677 w 1177"/>
                <a:gd name="T95" fmla="*/ 1 h 1139"/>
                <a:gd name="T96" fmla="*/ 2902 w 1177"/>
                <a:gd name="T97" fmla="*/ 1 h 1139"/>
                <a:gd name="T98" fmla="*/ 2841 w 1177"/>
                <a:gd name="T99" fmla="*/ 1 h 1139"/>
                <a:gd name="T100" fmla="*/ 2956 w 1177"/>
                <a:gd name="T101" fmla="*/ 1 h 1139"/>
                <a:gd name="T102" fmla="*/ 2956 w 1177"/>
                <a:gd name="T103" fmla="*/ 1 h 1139"/>
                <a:gd name="T104" fmla="*/ 2994 w 1177"/>
                <a:gd name="T105" fmla="*/ 1 h 1139"/>
                <a:gd name="T106" fmla="*/ 3190 w 1177"/>
                <a:gd name="T107" fmla="*/ 1 h 1139"/>
                <a:gd name="T108" fmla="*/ 3227 w 1177"/>
                <a:gd name="T109" fmla="*/ 1 h 1139"/>
                <a:gd name="T110" fmla="*/ 3125 w 1177"/>
                <a:gd name="T111" fmla="*/ 1 h 1139"/>
                <a:gd name="T112" fmla="*/ 3075 w 1177"/>
                <a:gd name="T113" fmla="*/ 1 h 1139"/>
                <a:gd name="T114" fmla="*/ 3051 w 1177"/>
                <a:gd name="T115" fmla="*/ 1 h 1139"/>
                <a:gd name="T116" fmla="*/ 2866 w 1177"/>
                <a:gd name="T117" fmla="*/ 1 h 1139"/>
                <a:gd name="T118" fmla="*/ 2755 w 1177"/>
                <a:gd name="T119" fmla="*/ 1 h 1139"/>
                <a:gd name="T120" fmla="*/ 2375 w 1177"/>
                <a:gd name="T121" fmla="*/ 1 h 113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77"/>
                <a:gd name="T184" fmla="*/ 0 h 1139"/>
                <a:gd name="T185" fmla="*/ 1177 w 1177"/>
                <a:gd name="T186" fmla="*/ 1139 h 113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77" h="1139">
                  <a:moveTo>
                    <a:pt x="911" y="0"/>
                  </a:moveTo>
                  <a:lnTo>
                    <a:pt x="920" y="8"/>
                  </a:lnTo>
                  <a:lnTo>
                    <a:pt x="898" y="8"/>
                  </a:lnTo>
                  <a:lnTo>
                    <a:pt x="865" y="8"/>
                  </a:lnTo>
                  <a:lnTo>
                    <a:pt x="836" y="41"/>
                  </a:lnTo>
                  <a:lnTo>
                    <a:pt x="821" y="47"/>
                  </a:lnTo>
                  <a:lnTo>
                    <a:pt x="812" y="57"/>
                  </a:lnTo>
                  <a:lnTo>
                    <a:pt x="805" y="70"/>
                  </a:lnTo>
                  <a:lnTo>
                    <a:pt x="790" y="74"/>
                  </a:lnTo>
                  <a:lnTo>
                    <a:pt x="781" y="86"/>
                  </a:lnTo>
                  <a:lnTo>
                    <a:pt x="766" y="95"/>
                  </a:lnTo>
                  <a:lnTo>
                    <a:pt x="752" y="95"/>
                  </a:lnTo>
                  <a:lnTo>
                    <a:pt x="737" y="95"/>
                  </a:lnTo>
                  <a:lnTo>
                    <a:pt x="728" y="107"/>
                  </a:lnTo>
                  <a:lnTo>
                    <a:pt x="712" y="112"/>
                  </a:lnTo>
                  <a:lnTo>
                    <a:pt x="697" y="119"/>
                  </a:lnTo>
                  <a:lnTo>
                    <a:pt x="688" y="130"/>
                  </a:lnTo>
                  <a:lnTo>
                    <a:pt x="688" y="143"/>
                  </a:lnTo>
                  <a:lnTo>
                    <a:pt x="673" y="151"/>
                  </a:lnTo>
                  <a:lnTo>
                    <a:pt x="652" y="151"/>
                  </a:lnTo>
                  <a:lnTo>
                    <a:pt x="635" y="155"/>
                  </a:lnTo>
                  <a:lnTo>
                    <a:pt x="619" y="163"/>
                  </a:lnTo>
                  <a:lnTo>
                    <a:pt x="604" y="176"/>
                  </a:lnTo>
                  <a:lnTo>
                    <a:pt x="589" y="184"/>
                  </a:lnTo>
                  <a:lnTo>
                    <a:pt x="574" y="184"/>
                  </a:lnTo>
                  <a:lnTo>
                    <a:pt x="559" y="184"/>
                  </a:lnTo>
                  <a:lnTo>
                    <a:pt x="544" y="176"/>
                  </a:lnTo>
                  <a:lnTo>
                    <a:pt x="529" y="172"/>
                  </a:lnTo>
                  <a:lnTo>
                    <a:pt x="514" y="167"/>
                  </a:lnTo>
                  <a:lnTo>
                    <a:pt x="502" y="163"/>
                  </a:lnTo>
                  <a:lnTo>
                    <a:pt x="487" y="163"/>
                  </a:lnTo>
                  <a:lnTo>
                    <a:pt x="472" y="163"/>
                  </a:lnTo>
                  <a:lnTo>
                    <a:pt x="456" y="163"/>
                  </a:lnTo>
                  <a:lnTo>
                    <a:pt x="441" y="163"/>
                  </a:lnTo>
                  <a:lnTo>
                    <a:pt x="427" y="163"/>
                  </a:lnTo>
                  <a:lnTo>
                    <a:pt x="412" y="167"/>
                  </a:lnTo>
                  <a:lnTo>
                    <a:pt x="396" y="167"/>
                  </a:lnTo>
                  <a:lnTo>
                    <a:pt x="390" y="180"/>
                  </a:lnTo>
                  <a:lnTo>
                    <a:pt x="387" y="192"/>
                  </a:lnTo>
                  <a:lnTo>
                    <a:pt x="390" y="205"/>
                  </a:lnTo>
                  <a:lnTo>
                    <a:pt x="390" y="215"/>
                  </a:lnTo>
                  <a:lnTo>
                    <a:pt x="409" y="223"/>
                  </a:lnTo>
                  <a:lnTo>
                    <a:pt x="412" y="236"/>
                  </a:lnTo>
                  <a:lnTo>
                    <a:pt x="418" y="248"/>
                  </a:lnTo>
                  <a:lnTo>
                    <a:pt x="418" y="261"/>
                  </a:lnTo>
                  <a:lnTo>
                    <a:pt x="418" y="273"/>
                  </a:lnTo>
                  <a:lnTo>
                    <a:pt x="418" y="286"/>
                  </a:lnTo>
                  <a:lnTo>
                    <a:pt x="409" y="296"/>
                  </a:lnTo>
                  <a:lnTo>
                    <a:pt x="396" y="309"/>
                  </a:lnTo>
                  <a:lnTo>
                    <a:pt x="381" y="312"/>
                  </a:lnTo>
                  <a:lnTo>
                    <a:pt x="367" y="296"/>
                  </a:lnTo>
                  <a:lnTo>
                    <a:pt x="354" y="296"/>
                  </a:lnTo>
                  <a:lnTo>
                    <a:pt x="336" y="288"/>
                  </a:lnTo>
                  <a:lnTo>
                    <a:pt x="324" y="286"/>
                  </a:lnTo>
                  <a:lnTo>
                    <a:pt x="310" y="286"/>
                  </a:lnTo>
                  <a:lnTo>
                    <a:pt x="294" y="286"/>
                  </a:lnTo>
                  <a:lnTo>
                    <a:pt x="279" y="286"/>
                  </a:lnTo>
                  <a:lnTo>
                    <a:pt x="264" y="286"/>
                  </a:lnTo>
                  <a:lnTo>
                    <a:pt x="249" y="286"/>
                  </a:lnTo>
                  <a:lnTo>
                    <a:pt x="234" y="286"/>
                  </a:lnTo>
                  <a:lnTo>
                    <a:pt x="231" y="296"/>
                  </a:lnTo>
                  <a:lnTo>
                    <a:pt x="217" y="296"/>
                  </a:lnTo>
                  <a:lnTo>
                    <a:pt x="201" y="304"/>
                  </a:lnTo>
                  <a:lnTo>
                    <a:pt x="186" y="312"/>
                  </a:lnTo>
                  <a:lnTo>
                    <a:pt x="171" y="316"/>
                  </a:lnTo>
                  <a:lnTo>
                    <a:pt x="162" y="329"/>
                  </a:lnTo>
                  <a:lnTo>
                    <a:pt x="156" y="342"/>
                  </a:lnTo>
                  <a:lnTo>
                    <a:pt x="156" y="354"/>
                  </a:lnTo>
                  <a:lnTo>
                    <a:pt x="156" y="366"/>
                  </a:lnTo>
                  <a:lnTo>
                    <a:pt x="162" y="377"/>
                  </a:lnTo>
                  <a:lnTo>
                    <a:pt x="162" y="389"/>
                  </a:lnTo>
                  <a:lnTo>
                    <a:pt x="171" y="402"/>
                  </a:lnTo>
                  <a:lnTo>
                    <a:pt x="156" y="405"/>
                  </a:lnTo>
                  <a:lnTo>
                    <a:pt x="140" y="410"/>
                  </a:lnTo>
                  <a:lnTo>
                    <a:pt x="131" y="422"/>
                  </a:lnTo>
                  <a:lnTo>
                    <a:pt x="126" y="435"/>
                  </a:lnTo>
                  <a:lnTo>
                    <a:pt x="117" y="447"/>
                  </a:lnTo>
                  <a:lnTo>
                    <a:pt x="102" y="449"/>
                  </a:lnTo>
                  <a:lnTo>
                    <a:pt x="93" y="462"/>
                  </a:lnTo>
                  <a:lnTo>
                    <a:pt x="98" y="474"/>
                  </a:lnTo>
                  <a:lnTo>
                    <a:pt x="80" y="474"/>
                  </a:lnTo>
                  <a:lnTo>
                    <a:pt x="69" y="482"/>
                  </a:lnTo>
                  <a:lnTo>
                    <a:pt x="54" y="487"/>
                  </a:lnTo>
                  <a:lnTo>
                    <a:pt x="38" y="491"/>
                  </a:lnTo>
                  <a:lnTo>
                    <a:pt x="27" y="503"/>
                  </a:lnTo>
                  <a:lnTo>
                    <a:pt x="27" y="515"/>
                  </a:lnTo>
                  <a:lnTo>
                    <a:pt x="38" y="528"/>
                  </a:lnTo>
                  <a:lnTo>
                    <a:pt x="54" y="539"/>
                  </a:lnTo>
                  <a:lnTo>
                    <a:pt x="69" y="542"/>
                  </a:lnTo>
                  <a:lnTo>
                    <a:pt x="63" y="555"/>
                  </a:lnTo>
                  <a:lnTo>
                    <a:pt x="47" y="563"/>
                  </a:lnTo>
                  <a:lnTo>
                    <a:pt x="38" y="575"/>
                  </a:lnTo>
                  <a:lnTo>
                    <a:pt x="27" y="588"/>
                  </a:lnTo>
                  <a:lnTo>
                    <a:pt x="18" y="601"/>
                  </a:lnTo>
                  <a:lnTo>
                    <a:pt x="3" y="613"/>
                  </a:lnTo>
                  <a:lnTo>
                    <a:pt x="0" y="623"/>
                  </a:lnTo>
                  <a:lnTo>
                    <a:pt x="3" y="636"/>
                  </a:lnTo>
                  <a:lnTo>
                    <a:pt x="18" y="640"/>
                  </a:lnTo>
                  <a:lnTo>
                    <a:pt x="23" y="652"/>
                  </a:lnTo>
                  <a:lnTo>
                    <a:pt x="32" y="669"/>
                  </a:lnTo>
                  <a:lnTo>
                    <a:pt x="32" y="682"/>
                  </a:lnTo>
                  <a:lnTo>
                    <a:pt x="38" y="696"/>
                  </a:lnTo>
                  <a:lnTo>
                    <a:pt x="42" y="711"/>
                  </a:lnTo>
                  <a:lnTo>
                    <a:pt x="54" y="721"/>
                  </a:lnTo>
                  <a:lnTo>
                    <a:pt x="54" y="733"/>
                  </a:lnTo>
                  <a:lnTo>
                    <a:pt x="54" y="745"/>
                  </a:lnTo>
                  <a:lnTo>
                    <a:pt x="42" y="758"/>
                  </a:lnTo>
                  <a:lnTo>
                    <a:pt x="38" y="771"/>
                  </a:lnTo>
                  <a:lnTo>
                    <a:pt x="38" y="783"/>
                  </a:lnTo>
                  <a:lnTo>
                    <a:pt x="38" y="793"/>
                  </a:lnTo>
                  <a:lnTo>
                    <a:pt x="38" y="806"/>
                  </a:lnTo>
                  <a:lnTo>
                    <a:pt x="38" y="818"/>
                  </a:lnTo>
                  <a:lnTo>
                    <a:pt x="38" y="828"/>
                  </a:lnTo>
                  <a:lnTo>
                    <a:pt x="38" y="841"/>
                  </a:lnTo>
                  <a:lnTo>
                    <a:pt x="42" y="858"/>
                  </a:lnTo>
                  <a:lnTo>
                    <a:pt x="56" y="861"/>
                  </a:lnTo>
                  <a:lnTo>
                    <a:pt x="54" y="875"/>
                  </a:lnTo>
                  <a:lnTo>
                    <a:pt x="47" y="887"/>
                  </a:lnTo>
                  <a:lnTo>
                    <a:pt x="38" y="897"/>
                  </a:lnTo>
                  <a:lnTo>
                    <a:pt x="42" y="909"/>
                  </a:lnTo>
                  <a:lnTo>
                    <a:pt x="47" y="922"/>
                  </a:lnTo>
                  <a:lnTo>
                    <a:pt x="56" y="935"/>
                  </a:lnTo>
                  <a:lnTo>
                    <a:pt x="63" y="947"/>
                  </a:lnTo>
                  <a:lnTo>
                    <a:pt x="56" y="959"/>
                  </a:lnTo>
                  <a:lnTo>
                    <a:pt x="56" y="970"/>
                  </a:lnTo>
                  <a:lnTo>
                    <a:pt x="56" y="984"/>
                  </a:lnTo>
                  <a:lnTo>
                    <a:pt x="56" y="994"/>
                  </a:lnTo>
                  <a:lnTo>
                    <a:pt x="54" y="1007"/>
                  </a:lnTo>
                  <a:lnTo>
                    <a:pt x="38" y="1015"/>
                  </a:lnTo>
                  <a:lnTo>
                    <a:pt x="27" y="1028"/>
                  </a:lnTo>
                  <a:lnTo>
                    <a:pt x="18" y="1040"/>
                  </a:lnTo>
                  <a:lnTo>
                    <a:pt x="3" y="1044"/>
                  </a:lnTo>
                  <a:lnTo>
                    <a:pt x="0" y="1057"/>
                  </a:lnTo>
                  <a:lnTo>
                    <a:pt x="14" y="1059"/>
                  </a:lnTo>
                  <a:lnTo>
                    <a:pt x="27" y="1065"/>
                  </a:lnTo>
                  <a:lnTo>
                    <a:pt x="42" y="1067"/>
                  </a:lnTo>
                  <a:lnTo>
                    <a:pt x="56" y="1067"/>
                  </a:lnTo>
                  <a:lnTo>
                    <a:pt x="69" y="1057"/>
                  </a:lnTo>
                  <a:lnTo>
                    <a:pt x="80" y="1065"/>
                  </a:lnTo>
                  <a:lnTo>
                    <a:pt x="98" y="1065"/>
                  </a:lnTo>
                  <a:lnTo>
                    <a:pt x="111" y="1059"/>
                  </a:lnTo>
                  <a:lnTo>
                    <a:pt x="149" y="1098"/>
                  </a:lnTo>
                  <a:lnTo>
                    <a:pt x="140" y="1051"/>
                  </a:lnTo>
                  <a:lnTo>
                    <a:pt x="162" y="1081"/>
                  </a:lnTo>
                  <a:lnTo>
                    <a:pt x="171" y="1048"/>
                  </a:lnTo>
                  <a:lnTo>
                    <a:pt x="189" y="1057"/>
                  </a:lnTo>
                  <a:lnTo>
                    <a:pt x="204" y="1057"/>
                  </a:lnTo>
                  <a:lnTo>
                    <a:pt x="201" y="1098"/>
                  </a:lnTo>
                  <a:lnTo>
                    <a:pt x="234" y="1065"/>
                  </a:lnTo>
                  <a:lnTo>
                    <a:pt x="249" y="1073"/>
                  </a:lnTo>
                  <a:lnTo>
                    <a:pt x="255" y="1084"/>
                  </a:lnTo>
                  <a:lnTo>
                    <a:pt x="270" y="1088"/>
                  </a:lnTo>
                  <a:lnTo>
                    <a:pt x="282" y="1092"/>
                  </a:lnTo>
                  <a:lnTo>
                    <a:pt x="303" y="1096"/>
                  </a:lnTo>
                  <a:lnTo>
                    <a:pt x="319" y="1104"/>
                  </a:lnTo>
                  <a:lnTo>
                    <a:pt x="334" y="1104"/>
                  </a:lnTo>
                  <a:lnTo>
                    <a:pt x="348" y="1108"/>
                  </a:lnTo>
                  <a:lnTo>
                    <a:pt x="363" y="1113"/>
                  </a:lnTo>
                  <a:lnTo>
                    <a:pt x="379" y="1125"/>
                  </a:lnTo>
                  <a:lnTo>
                    <a:pt x="390" y="1134"/>
                  </a:lnTo>
                  <a:lnTo>
                    <a:pt x="409" y="1138"/>
                  </a:lnTo>
                  <a:lnTo>
                    <a:pt x="421" y="1129"/>
                  </a:lnTo>
                  <a:lnTo>
                    <a:pt x="427" y="1117"/>
                  </a:lnTo>
                  <a:lnTo>
                    <a:pt x="432" y="1104"/>
                  </a:lnTo>
                  <a:lnTo>
                    <a:pt x="445" y="1092"/>
                  </a:lnTo>
                  <a:lnTo>
                    <a:pt x="460" y="1080"/>
                  </a:lnTo>
                  <a:lnTo>
                    <a:pt x="474" y="1073"/>
                  </a:lnTo>
                  <a:lnTo>
                    <a:pt x="489" y="1065"/>
                  </a:lnTo>
                  <a:lnTo>
                    <a:pt x="502" y="1051"/>
                  </a:lnTo>
                  <a:lnTo>
                    <a:pt x="505" y="1040"/>
                  </a:lnTo>
                  <a:lnTo>
                    <a:pt x="502" y="1024"/>
                  </a:lnTo>
                  <a:lnTo>
                    <a:pt x="496" y="1011"/>
                  </a:lnTo>
                  <a:lnTo>
                    <a:pt x="489" y="998"/>
                  </a:lnTo>
                  <a:lnTo>
                    <a:pt x="489" y="986"/>
                  </a:lnTo>
                  <a:lnTo>
                    <a:pt x="489" y="976"/>
                  </a:lnTo>
                  <a:lnTo>
                    <a:pt x="489" y="959"/>
                  </a:lnTo>
                  <a:lnTo>
                    <a:pt x="489" y="947"/>
                  </a:lnTo>
                  <a:lnTo>
                    <a:pt x="489" y="935"/>
                  </a:lnTo>
                  <a:lnTo>
                    <a:pt x="487" y="922"/>
                  </a:lnTo>
                  <a:lnTo>
                    <a:pt x="511" y="909"/>
                  </a:lnTo>
                  <a:lnTo>
                    <a:pt x="496" y="887"/>
                  </a:lnTo>
                  <a:lnTo>
                    <a:pt x="489" y="870"/>
                  </a:lnTo>
                  <a:lnTo>
                    <a:pt x="445" y="870"/>
                  </a:lnTo>
                  <a:lnTo>
                    <a:pt x="505" y="870"/>
                  </a:lnTo>
                  <a:lnTo>
                    <a:pt x="451" y="845"/>
                  </a:lnTo>
                  <a:lnTo>
                    <a:pt x="465" y="841"/>
                  </a:lnTo>
                  <a:lnTo>
                    <a:pt x="474" y="828"/>
                  </a:lnTo>
                  <a:lnTo>
                    <a:pt x="489" y="825"/>
                  </a:lnTo>
                  <a:lnTo>
                    <a:pt x="502" y="814"/>
                  </a:lnTo>
                  <a:lnTo>
                    <a:pt x="511" y="801"/>
                  </a:lnTo>
                  <a:lnTo>
                    <a:pt x="514" y="789"/>
                  </a:lnTo>
                  <a:lnTo>
                    <a:pt x="520" y="777"/>
                  </a:lnTo>
                  <a:lnTo>
                    <a:pt x="520" y="766"/>
                  </a:lnTo>
                  <a:lnTo>
                    <a:pt x="520" y="754"/>
                  </a:lnTo>
                  <a:lnTo>
                    <a:pt x="526" y="742"/>
                  </a:lnTo>
                  <a:lnTo>
                    <a:pt x="526" y="729"/>
                  </a:lnTo>
                  <a:lnTo>
                    <a:pt x="526" y="717"/>
                  </a:lnTo>
                  <a:lnTo>
                    <a:pt x="526" y="705"/>
                  </a:lnTo>
                  <a:lnTo>
                    <a:pt x="526" y="694"/>
                  </a:lnTo>
                  <a:lnTo>
                    <a:pt x="520" y="682"/>
                  </a:lnTo>
                  <a:lnTo>
                    <a:pt x="520" y="669"/>
                  </a:lnTo>
                  <a:lnTo>
                    <a:pt x="535" y="669"/>
                  </a:lnTo>
                  <a:lnTo>
                    <a:pt x="549" y="669"/>
                  </a:lnTo>
                  <a:lnTo>
                    <a:pt x="565" y="682"/>
                  </a:lnTo>
                  <a:lnTo>
                    <a:pt x="574" y="694"/>
                  </a:lnTo>
                  <a:lnTo>
                    <a:pt x="586" y="705"/>
                  </a:lnTo>
                  <a:lnTo>
                    <a:pt x="589" y="717"/>
                  </a:lnTo>
                  <a:lnTo>
                    <a:pt x="604" y="725"/>
                  </a:lnTo>
                  <a:lnTo>
                    <a:pt x="619" y="725"/>
                  </a:lnTo>
                  <a:lnTo>
                    <a:pt x="622" y="712"/>
                  </a:lnTo>
                  <a:lnTo>
                    <a:pt x="628" y="702"/>
                  </a:lnTo>
                  <a:lnTo>
                    <a:pt x="661" y="706"/>
                  </a:lnTo>
                  <a:lnTo>
                    <a:pt x="664" y="694"/>
                  </a:lnTo>
                  <a:lnTo>
                    <a:pt x="677" y="688"/>
                  </a:lnTo>
                  <a:lnTo>
                    <a:pt x="691" y="682"/>
                  </a:lnTo>
                  <a:lnTo>
                    <a:pt x="703" y="669"/>
                  </a:lnTo>
                  <a:lnTo>
                    <a:pt x="719" y="661"/>
                  </a:lnTo>
                  <a:lnTo>
                    <a:pt x="730" y="665"/>
                  </a:lnTo>
                  <a:lnTo>
                    <a:pt x="712" y="706"/>
                  </a:lnTo>
                  <a:lnTo>
                    <a:pt x="745" y="688"/>
                  </a:lnTo>
                  <a:lnTo>
                    <a:pt x="761" y="702"/>
                  </a:lnTo>
                  <a:lnTo>
                    <a:pt x="776" y="702"/>
                  </a:lnTo>
                  <a:lnTo>
                    <a:pt x="790" y="702"/>
                  </a:lnTo>
                  <a:lnTo>
                    <a:pt x="814" y="706"/>
                  </a:lnTo>
                  <a:lnTo>
                    <a:pt x="821" y="702"/>
                  </a:lnTo>
                  <a:lnTo>
                    <a:pt x="814" y="750"/>
                  </a:lnTo>
                  <a:lnTo>
                    <a:pt x="860" y="725"/>
                  </a:lnTo>
                  <a:lnTo>
                    <a:pt x="865" y="712"/>
                  </a:lnTo>
                  <a:lnTo>
                    <a:pt x="878" y="717"/>
                  </a:lnTo>
                  <a:lnTo>
                    <a:pt x="896" y="717"/>
                  </a:lnTo>
                  <a:lnTo>
                    <a:pt x="907" y="717"/>
                  </a:lnTo>
                  <a:lnTo>
                    <a:pt x="923" y="717"/>
                  </a:lnTo>
                  <a:lnTo>
                    <a:pt x="944" y="717"/>
                  </a:lnTo>
                  <a:lnTo>
                    <a:pt x="932" y="705"/>
                  </a:lnTo>
                  <a:lnTo>
                    <a:pt x="938" y="694"/>
                  </a:lnTo>
                  <a:lnTo>
                    <a:pt x="944" y="682"/>
                  </a:lnTo>
                  <a:lnTo>
                    <a:pt x="947" y="669"/>
                  </a:lnTo>
                  <a:lnTo>
                    <a:pt x="962" y="665"/>
                  </a:lnTo>
                  <a:lnTo>
                    <a:pt x="962" y="652"/>
                  </a:lnTo>
                  <a:lnTo>
                    <a:pt x="977" y="652"/>
                  </a:lnTo>
                  <a:lnTo>
                    <a:pt x="989" y="640"/>
                  </a:lnTo>
                  <a:lnTo>
                    <a:pt x="1001" y="628"/>
                  </a:lnTo>
                  <a:lnTo>
                    <a:pt x="1007" y="615"/>
                  </a:lnTo>
                  <a:lnTo>
                    <a:pt x="1004" y="619"/>
                  </a:lnTo>
                  <a:lnTo>
                    <a:pt x="1058" y="619"/>
                  </a:lnTo>
                  <a:lnTo>
                    <a:pt x="1022" y="580"/>
                  </a:lnTo>
                  <a:lnTo>
                    <a:pt x="1022" y="568"/>
                  </a:lnTo>
                  <a:lnTo>
                    <a:pt x="1028" y="555"/>
                  </a:lnTo>
                  <a:lnTo>
                    <a:pt x="1037" y="542"/>
                  </a:lnTo>
                  <a:lnTo>
                    <a:pt x="1037" y="532"/>
                  </a:lnTo>
                  <a:lnTo>
                    <a:pt x="1044" y="520"/>
                  </a:lnTo>
                  <a:lnTo>
                    <a:pt x="1055" y="515"/>
                  </a:lnTo>
                  <a:lnTo>
                    <a:pt x="1061" y="503"/>
                  </a:lnTo>
                  <a:lnTo>
                    <a:pt x="1068" y="491"/>
                  </a:lnTo>
                  <a:lnTo>
                    <a:pt x="1077" y="479"/>
                  </a:lnTo>
                  <a:lnTo>
                    <a:pt x="1079" y="466"/>
                  </a:lnTo>
                  <a:lnTo>
                    <a:pt x="1079" y="455"/>
                  </a:lnTo>
                  <a:lnTo>
                    <a:pt x="1079" y="443"/>
                  </a:lnTo>
                  <a:lnTo>
                    <a:pt x="1079" y="431"/>
                  </a:lnTo>
                  <a:lnTo>
                    <a:pt x="1077" y="419"/>
                  </a:lnTo>
                  <a:lnTo>
                    <a:pt x="1061" y="414"/>
                  </a:lnTo>
                  <a:lnTo>
                    <a:pt x="1052" y="402"/>
                  </a:lnTo>
                  <a:lnTo>
                    <a:pt x="1061" y="389"/>
                  </a:lnTo>
                  <a:lnTo>
                    <a:pt x="1077" y="385"/>
                  </a:lnTo>
                  <a:lnTo>
                    <a:pt x="1091" y="377"/>
                  </a:lnTo>
                  <a:lnTo>
                    <a:pt x="1106" y="377"/>
                  </a:lnTo>
                  <a:lnTo>
                    <a:pt x="1121" y="377"/>
                  </a:lnTo>
                  <a:lnTo>
                    <a:pt x="1163" y="356"/>
                  </a:lnTo>
                  <a:lnTo>
                    <a:pt x="1133" y="369"/>
                  </a:lnTo>
                  <a:lnTo>
                    <a:pt x="1163" y="356"/>
                  </a:lnTo>
                  <a:lnTo>
                    <a:pt x="1163" y="358"/>
                  </a:lnTo>
                  <a:lnTo>
                    <a:pt x="1163" y="346"/>
                  </a:lnTo>
                  <a:lnTo>
                    <a:pt x="1170" y="333"/>
                  </a:lnTo>
                  <a:lnTo>
                    <a:pt x="1170" y="321"/>
                  </a:lnTo>
                  <a:lnTo>
                    <a:pt x="1176" y="309"/>
                  </a:lnTo>
                  <a:lnTo>
                    <a:pt x="1176" y="296"/>
                  </a:lnTo>
                  <a:lnTo>
                    <a:pt x="1170" y="286"/>
                  </a:lnTo>
                  <a:lnTo>
                    <a:pt x="1161" y="269"/>
                  </a:lnTo>
                  <a:lnTo>
                    <a:pt x="1146" y="261"/>
                  </a:lnTo>
                  <a:lnTo>
                    <a:pt x="1139" y="248"/>
                  </a:lnTo>
                  <a:lnTo>
                    <a:pt x="1130" y="236"/>
                  </a:lnTo>
                  <a:lnTo>
                    <a:pt x="1124" y="223"/>
                  </a:lnTo>
                  <a:lnTo>
                    <a:pt x="1115" y="213"/>
                  </a:lnTo>
                  <a:lnTo>
                    <a:pt x="1121" y="200"/>
                  </a:lnTo>
                  <a:lnTo>
                    <a:pt x="1121" y="188"/>
                  </a:lnTo>
                  <a:lnTo>
                    <a:pt x="1115" y="176"/>
                  </a:lnTo>
                  <a:lnTo>
                    <a:pt x="1124" y="163"/>
                  </a:lnTo>
                  <a:lnTo>
                    <a:pt x="1124" y="151"/>
                  </a:lnTo>
                  <a:lnTo>
                    <a:pt x="1121" y="139"/>
                  </a:lnTo>
                  <a:lnTo>
                    <a:pt x="1112" y="139"/>
                  </a:lnTo>
                  <a:lnTo>
                    <a:pt x="1101" y="122"/>
                  </a:lnTo>
                  <a:lnTo>
                    <a:pt x="1101" y="112"/>
                  </a:lnTo>
                  <a:lnTo>
                    <a:pt x="1112" y="95"/>
                  </a:lnTo>
                  <a:lnTo>
                    <a:pt x="1068" y="95"/>
                  </a:lnTo>
                  <a:lnTo>
                    <a:pt x="1044" y="86"/>
                  </a:lnTo>
                  <a:lnTo>
                    <a:pt x="1004" y="51"/>
                  </a:lnTo>
                  <a:lnTo>
                    <a:pt x="1001" y="70"/>
                  </a:lnTo>
                  <a:lnTo>
                    <a:pt x="989" y="70"/>
                  </a:lnTo>
                  <a:lnTo>
                    <a:pt x="998" y="43"/>
                  </a:lnTo>
                  <a:lnTo>
                    <a:pt x="1004" y="51"/>
                  </a:lnTo>
                  <a:lnTo>
                    <a:pt x="944" y="41"/>
                  </a:lnTo>
                  <a:lnTo>
                    <a:pt x="923" y="41"/>
                  </a:lnTo>
                  <a:lnTo>
                    <a:pt x="907" y="39"/>
                  </a:lnTo>
                  <a:lnTo>
                    <a:pt x="896" y="39"/>
                  </a:lnTo>
                  <a:lnTo>
                    <a:pt x="865" y="8"/>
                  </a:lnTo>
                  <a:lnTo>
                    <a:pt x="851" y="41"/>
                  </a:lnTo>
                  <a:lnTo>
                    <a:pt x="836" y="39"/>
                  </a:lnTo>
                  <a:lnTo>
                    <a:pt x="911" y="0"/>
                  </a:lnTo>
                </a:path>
              </a:pathLst>
            </a:custGeom>
            <a:solidFill>
              <a:srgbClr val="0070C0"/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id="{9EFDB808-0584-B91E-C37F-44A3478A6B7C}"/>
                </a:ext>
              </a:extLst>
            </p:cNvPr>
            <p:cNvSpPr/>
            <p:nvPr/>
          </p:nvSpPr>
          <p:spPr bwMode="auto">
            <a:xfrm>
              <a:off x="4388083" y="3357131"/>
              <a:ext cx="1234391" cy="857285"/>
            </a:xfrm>
            <a:custGeom>
              <a:avLst/>
              <a:gdLst>
                <a:gd name="T0" fmla="*/ 41 w 1158"/>
                <a:gd name="T1" fmla="*/ 1 h 1006"/>
                <a:gd name="T2" fmla="*/ 118 w 1158"/>
                <a:gd name="T3" fmla="*/ 1 h 1006"/>
                <a:gd name="T4" fmla="*/ 183 w 1158"/>
                <a:gd name="T5" fmla="*/ 1 h 1006"/>
                <a:gd name="T6" fmla="*/ 215 w 1158"/>
                <a:gd name="T7" fmla="*/ 1 h 1006"/>
                <a:gd name="T8" fmla="*/ 454 w 1158"/>
                <a:gd name="T9" fmla="*/ 1 h 1006"/>
                <a:gd name="T10" fmla="*/ 589 w 1158"/>
                <a:gd name="T11" fmla="*/ 1 h 1006"/>
                <a:gd name="T12" fmla="*/ 718 w 1158"/>
                <a:gd name="T13" fmla="*/ 1 h 1006"/>
                <a:gd name="T14" fmla="*/ 832 w 1158"/>
                <a:gd name="T15" fmla="*/ 1 h 1006"/>
                <a:gd name="T16" fmla="*/ 975 w 1158"/>
                <a:gd name="T17" fmla="*/ 1 h 1006"/>
                <a:gd name="T18" fmla="*/ 999 w 1158"/>
                <a:gd name="T19" fmla="*/ 1 h 1006"/>
                <a:gd name="T20" fmla="*/ 1034 w 1158"/>
                <a:gd name="T21" fmla="*/ 1 h 1006"/>
                <a:gd name="T22" fmla="*/ 1296 w 1158"/>
                <a:gd name="T23" fmla="*/ 1 h 1006"/>
                <a:gd name="T24" fmla="*/ 1462 w 1158"/>
                <a:gd name="T25" fmla="*/ 1 h 1006"/>
                <a:gd name="T26" fmla="*/ 1684 w 1158"/>
                <a:gd name="T27" fmla="*/ 1 h 1006"/>
                <a:gd name="T28" fmla="*/ 1758 w 1158"/>
                <a:gd name="T29" fmla="*/ 1 h 1006"/>
                <a:gd name="T30" fmla="*/ 1972 w 1158"/>
                <a:gd name="T31" fmla="*/ 1 h 1006"/>
                <a:gd name="T32" fmla="*/ 2019 w 1158"/>
                <a:gd name="T33" fmla="*/ 1 h 1006"/>
                <a:gd name="T34" fmla="*/ 2208 w 1158"/>
                <a:gd name="T35" fmla="*/ 1 h 1006"/>
                <a:gd name="T36" fmla="*/ 2257 w 1158"/>
                <a:gd name="T37" fmla="*/ 1 h 1006"/>
                <a:gd name="T38" fmla="*/ 2423 w 1158"/>
                <a:gd name="T39" fmla="*/ 1 h 1006"/>
                <a:gd name="T40" fmla="*/ 2572 w 1158"/>
                <a:gd name="T41" fmla="*/ 1 h 1006"/>
                <a:gd name="T42" fmla="*/ 2807 w 1158"/>
                <a:gd name="T43" fmla="*/ 1 h 1006"/>
                <a:gd name="T44" fmla="*/ 2966 w 1158"/>
                <a:gd name="T45" fmla="*/ 1 h 1006"/>
                <a:gd name="T46" fmla="*/ 3096 w 1158"/>
                <a:gd name="T47" fmla="*/ 1 h 1006"/>
                <a:gd name="T48" fmla="*/ 3283 w 1158"/>
                <a:gd name="T49" fmla="*/ 1 h 1006"/>
                <a:gd name="T50" fmla="*/ 3413 w 1158"/>
                <a:gd name="T51" fmla="*/ 1 h 1006"/>
                <a:gd name="T52" fmla="*/ 3535 w 1158"/>
                <a:gd name="T53" fmla="*/ 1 h 1006"/>
                <a:gd name="T54" fmla="*/ 3535 w 1158"/>
                <a:gd name="T55" fmla="*/ 1 h 1006"/>
                <a:gd name="T56" fmla="*/ 3310 w 1158"/>
                <a:gd name="T57" fmla="*/ 1 h 1006"/>
                <a:gd name="T58" fmla="*/ 3429 w 1158"/>
                <a:gd name="T59" fmla="*/ 1 h 1006"/>
                <a:gd name="T60" fmla="*/ 3283 w 1158"/>
                <a:gd name="T61" fmla="*/ 1 h 1006"/>
                <a:gd name="T62" fmla="*/ 3289 w 1158"/>
                <a:gd name="T63" fmla="*/ 1 h 1006"/>
                <a:gd name="T64" fmla="*/ 3263 w 1158"/>
                <a:gd name="T65" fmla="*/ 1 h 1006"/>
                <a:gd name="T66" fmla="*/ 3088 w 1158"/>
                <a:gd name="T67" fmla="*/ 1 h 1006"/>
                <a:gd name="T68" fmla="*/ 3088 w 1158"/>
                <a:gd name="T69" fmla="*/ 1 h 1006"/>
                <a:gd name="T70" fmla="*/ 2860 w 1158"/>
                <a:gd name="T71" fmla="*/ 1 h 1006"/>
                <a:gd name="T72" fmla="*/ 2656 w 1158"/>
                <a:gd name="T73" fmla="*/ 1 h 1006"/>
                <a:gd name="T74" fmla="*/ 2480 w 1158"/>
                <a:gd name="T75" fmla="*/ 0 h 1006"/>
                <a:gd name="T76" fmla="*/ 2246 w 1158"/>
                <a:gd name="T77" fmla="*/ 1 h 1006"/>
                <a:gd name="T78" fmla="*/ 2101 w 1158"/>
                <a:gd name="T79" fmla="*/ 1 h 1006"/>
                <a:gd name="T80" fmla="*/ 1962 w 1158"/>
                <a:gd name="T81" fmla="*/ 1 h 1006"/>
                <a:gd name="T82" fmla="*/ 1807 w 1158"/>
                <a:gd name="T83" fmla="*/ 1 h 1006"/>
                <a:gd name="T84" fmla="*/ 1807 w 1158"/>
                <a:gd name="T85" fmla="*/ 1 h 1006"/>
                <a:gd name="T86" fmla="*/ 1758 w 1158"/>
                <a:gd name="T87" fmla="*/ 1 h 1006"/>
                <a:gd name="T88" fmla="*/ 1598 w 1158"/>
                <a:gd name="T89" fmla="*/ 1 h 1006"/>
                <a:gd name="T90" fmla="*/ 1700 w 1158"/>
                <a:gd name="T91" fmla="*/ 1 h 1006"/>
                <a:gd name="T92" fmla="*/ 1721 w 1158"/>
                <a:gd name="T93" fmla="*/ 1 h 1006"/>
                <a:gd name="T94" fmla="*/ 1728 w 1158"/>
                <a:gd name="T95" fmla="*/ 1 h 1006"/>
                <a:gd name="T96" fmla="*/ 1579 w 1158"/>
                <a:gd name="T97" fmla="*/ 1 h 1006"/>
                <a:gd name="T98" fmla="*/ 1415 w 1158"/>
                <a:gd name="T99" fmla="*/ 1 h 1006"/>
                <a:gd name="T100" fmla="*/ 1240 w 1158"/>
                <a:gd name="T101" fmla="*/ 1 h 1006"/>
                <a:gd name="T102" fmla="*/ 1001 w 1158"/>
                <a:gd name="T103" fmla="*/ 1 h 1006"/>
                <a:gd name="T104" fmla="*/ 800 w 1158"/>
                <a:gd name="T105" fmla="*/ 1 h 1006"/>
                <a:gd name="T106" fmla="*/ 557 w 1158"/>
                <a:gd name="T107" fmla="*/ 1 h 1006"/>
                <a:gd name="T108" fmla="*/ 215 w 1158"/>
                <a:gd name="T109" fmla="*/ 1 h 1006"/>
                <a:gd name="T110" fmla="*/ 110 w 1158"/>
                <a:gd name="T111" fmla="*/ 1 h 100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58"/>
                <a:gd name="T169" fmla="*/ 0 h 1006"/>
                <a:gd name="T170" fmla="*/ 1158 w 1158"/>
                <a:gd name="T171" fmla="*/ 1006 h 100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58" h="1006">
                  <a:moveTo>
                    <a:pt x="66" y="393"/>
                  </a:moveTo>
                  <a:lnTo>
                    <a:pt x="60" y="405"/>
                  </a:lnTo>
                  <a:lnTo>
                    <a:pt x="45" y="413"/>
                  </a:lnTo>
                  <a:lnTo>
                    <a:pt x="29" y="421"/>
                  </a:lnTo>
                  <a:lnTo>
                    <a:pt x="14" y="421"/>
                  </a:lnTo>
                  <a:lnTo>
                    <a:pt x="0" y="434"/>
                  </a:lnTo>
                  <a:lnTo>
                    <a:pt x="14" y="438"/>
                  </a:lnTo>
                  <a:lnTo>
                    <a:pt x="21" y="450"/>
                  </a:lnTo>
                  <a:lnTo>
                    <a:pt x="36" y="452"/>
                  </a:lnTo>
                  <a:lnTo>
                    <a:pt x="38" y="465"/>
                  </a:lnTo>
                  <a:lnTo>
                    <a:pt x="54" y="469"/>
                  </a:lnTo>
                  <a:lnTo>
                    <a:pt x="60" y="482"/>
                  </a:lnTo>
                  <a:lnTo>
                    <a:pt x="63" y="494"/>
                  </a:lnTo>
                  <a:lnTo>
                    <a:pt x="63" y="506"/>
                  </a:lnTo>
                  <a:lnTo>
                    <a:pt x="60" y="519"/>
                  </a:lnTo>
                  <a:lnTo>
                    <a:pt x="60" y="531"/>
                  </a:lnTo>
                  <a:lnTo>
                    <a:pt x="60" y="542"/>
                  </a:lnTo>
                  <a:lnTo>
                    <a:pt x="60" y="554"/>
                  </a:lnTo>
                  <a:lnTo>
                    <a:pt x="60" y="566"/>
                  </a:lnTo>
                  <a:lnTo>
                    <a:pt x="69" y="578"/>
                  </a:lnTo>
                  <a:lnTo>
                    <a:pt x="87" y="595"/>
                  </a:lnTo>
                  <a:lnTo>
                    <a:pt x="105" y="597"/>
                  </a:lnTo>
                  <a:lnTo>
                    <a:pt x="117" y="603"/>
                  </a:lnTo>
                  <a:lnTo>
                    <a:pt x="132" y="605"/>
                  </a:lnTo>
                  <a:lnTo>
                    <a:pt x="148" y="610"/>
                  </a:lnTo>
                  <a:lnTo>
                    <a:pt x="162" y="605"/>
                  </a:lnTo>
                  <a:lnTo>
                    <a:pt x="177" y="603"/>
                  </a:lnTo>
                  <a:lnTo>
                    <a:pt x="192" y="605"/>
                  </a:lnTo>
                  <a:lnTo>
                    <a:pt x="192" y="618"/>
                  </a:lnTo>
                  <a:lnTo>
                    <a:pt x="192" y="630"/>
                  </a:lnTo>
                  <a:lnTo>
                    <a:pt x="192" y="643"/>
                  </a:lnTo>
                  <a:lnTo>
                    <a:pt x="192" y="655"/>
                  </a:lnTo>
                  <a:lnTo>
                    <a:pt x="208" y="664"/>
                  </a:lnTo>
                  <a:lnTo>
                    <a:pt x="219" y="659"/>
                  </a:lnTo>
                  <a:lnTo>
                    <a:pt x="234" y="655"/>
                  </a:lnTo>
                  <a:lnTo>
                    <a:pt x="250" y="659"/>
                  </a:lnTo>
                  <a:lnTo>
                    <a:pt x="265" y="677"/>
                  </a:lnTo>
                  <a:lnTo>
                    <a:pt x="265" y="690"/>
                  </a:lnTo>
                  <a:lnTo>
                    <a:pt x="265" y="703"/>
                  </a:lnTo>
                  <a:lnTo>
                    <a:pt x="271" y="715"/>
                  </a:lnTo>
                  <a:lnTo>
                    <a:pt x="280" y="727"/>
                  </a:lnTo>
                  <a:lnTo>
                    <a:pt x="285" y="740"/>
                  </a:lnTo>
                  <a:lnTo>
                    <a:pt x="301" y="750"/>
                  </a:lnTo>
                  <a:lnTo>
                    <a:pt x="318" y="758"/>
                  </a:lnTo>
                  <a:lnTo>
                    <a:pt x="318" y="771"/>
                  </a:lnTo>
                  <a:lnTo>
                    <a:pt x="313" y="783"/>
                  </a:lnTo>
                  <a:lnTo>
                    <a:pt x="313" y="796"/>
                  </a:lnTo>
                  <a:lnTo>
                    <a:pt x="313" y="808"/>
                  </a:lnTo>
                  <a:lnTo>
                    <a:pt x="313" y="820"/>
                  </a:lnTo>
                  <a:lnTo>
                    <a:pt x="325" y="831"/>
                  </a:lnTo>
                  <a:lnTo>
                    <a:pt x="313" y="847"/>
                  </a:lnTo>
                  <a:lnTo>
                    <a:pt x="310" y="859"/>
                  </a:lnTo>
                  <a:lnTo>
                    <a:pt x="310" y="872"/>
                  </a:lnTo>
                  <a:lnTo>
                    <a:pt x="325" y="876"/>
                  </a:lnTo>
                  <a:lnTo>
                    <a:pt x="337" y="880"/>
                  </a:lnTo>
                  <a:lnTo>
                    <a:pt x="353" y="886"/>
                  </a:lnTo>
                  <a:lnTo>
                    <a:pt x="367" y="886"/>
                  </a:lnTo>
                  <a:lnTo>
                    <a:pt x="388" y="893"/>
                  </a:lnTo>
                  <a:lnTo>
                    <a:pt x="406" y="893"/>
                  </a:lnTo>
                  <a:lnTo>
                    <a:pt x="421" y="895"/>
                  </a:lnTo>
                  <a:lnTo>
                    <a:pt x="428" y="912"/>
                  </a:lnTo>
                  <a:lnTo>
                    <a:pt x="439" y="920"/>
                  </a:lnTo>
                  <a:lnTo>
                    <a:pt x="457" y="920"/>
                  </a:lnTo>
                  <a:lnTo>
                    <a:pt x="466" y="907"/>
                  </a:lnTo>
                  <a:lnTo>
                    <a:pt x="476" y="920"/>
                  </a:lnTo>
                  <a:lnTo>
                    <a:pt x="490" y="912"/>
                  </a:lnTo>
                  <a:lnTo>
                    <a:pt x="506" y="912"/>
                  </a:lnTo>
                  <a:lnTo>
                    <a:pt x="521" y="915"/>
                  </a:lnTo>
                  <a:lnTo>
                    <a:pt x="536" y="915"/>
                  </a:lnTo>
                  <a:lnTo>
                    <a:pt x="548" y="915"/>
                  </a:lnTo>
                  <a:lnTo>
                    <a:pt x="563" y="915"/>
                  </a:lnTo>
                  <a:lnTo>
                    <a:pt x="569" y="928"/>
                  </a:lnTo>
                  <a:lnTo>
                    <a:pt x="572" y="941"/>
                  </a:lnTo>
                  <a:lnTo>
                    <a:pt x="572" y="953"/>
                  </a:lnTo>
                  <a:lnTo>
                    <a:pt x="572" y="965"/>
                  </a:lnTo>
                  <a:lnTo>
                    <a:pt x="587" y="980"/>
                  </a:lnTo>
                  <a:lnTo>
                    <a:pt x="602" y="984"/>
                  </a:lnTo>
                  <a:lnTo>
                    <a:pt x="624" y="984"/>
                  </a:lnTo>
                  <a:lnTo>
                    <a:pt x="638" y="992"/>
                  </a:lnTo>
                  <a:lnTo>
                    <a:pt x="642" y="1005"/>
                  </a:lnTo>
                  <a:lnTo>
                    <a:pt x="642" y="988"/>
                  </a:lnTo>
                  <a:lnTo>
                    <a:pt x="642" y="975"/>
                  </a:lnTo>
                  <a:lnTo>
                    <a:pt x="642" y="965"/>
                  </a:lnTo>
                  <a:lnTo>
                    <a:pt x="642" y="953"/>
                  </a:lnTo>
                  <a:lnTo>
                    <a:pt x="657" y="945"/>
                  </a:lnTo>
                  <a:lnTo>
                    <a:pt x="671" y="932"/>
                  </a:lnTo>
                  <a:lnTo>
                    <a:pt x="677" y="920"/>
                  </a:lnTo>
                  <a:lnTo>
                    <a:pt x="690" y="915"/>
                  </a:lnTo>
                  <a:lnTo>
                    <a:pt x="701" y="903"/>
                  </a:lnTo>
                  <a:lnTo>
                    <a:pt x="719" y="895"/>
                  </a:lnTo>
                  <a:lnTo>
                    <a:pt x="732" y="885"/>
                  </a:lnTo>
                  <a:lnTo>
                    <a:pt x="726" y="872"/>
                  </a:lnTo>
                  <a:lnTo>
                    <a:pt x="735" y="856"/>
                  </a:lnTo>
                  <a:lnTo>
                    <a:pt x="741" y="843"/>
                  </a:lnTo>
                  <a:lnTo>
                    <a:pt x="735" y="831"/>
                  </a:lnTo>
                  <a:lnTo>
                    <a:pt x="735" y="820"/>
                  </a:lnTo>
                  <a:lnTo>
                    <a:pt x="750" y="813"/>
                  </a:lnTo>
                  <a:lnTo>
                    <a:pt x="768" y="808"/>
                  </a:lnTo>
                  <a:lnTo>
                    <a:pt x="774" y="796"/>
                  </a:lnTo>
                  <a:lnTo>
                    <a:pt x="789" y="779"/>
                  </a:lnTo>
                  <a:lnTo>
                    <a:pt x="803" y="775"/>
                  </a:lnTo>
                  <a:lnTo>
                    <a:pt x="819" y="775"/>
                  </a:lnTo>
                  <a:lnTo>
                    <a:pt x="834" y="775"/>
                  </a:lnTo>
                  <a:lnTo>
                    <a:pt x="838" y="763"/>
                  </a:lnTo>
                  <a:lnTo>
                    <a:pt x="838" y="750"/>
                  </a:lnTo>
                  <a:lnTo>
                    <a:pt x="852" y="742"/>
                  </a:lnTo>
                  <a:lnTo>
                    <a:pt x="858" y="731"/>
                  </a:lnTo>
                  <a:lnTo>
                    <a:pt x="873" y="723"/>
                  </a:lnTo>
                  <a:lnTo>
                    <a:pt x="897" y="723"/>
                  </a:lnTo>
                  <a:lnTo>
                    <a:pt x="913" y="727"/>
                  </a:lnTo>
                  <a:lnTo>
                    <a:pt x="924" y="723"/>
                  </a:lnTo>
                  <a:lnTo>
                    <a:pt x="940" y="711"/>
                  </a:lnTo>
                  <a:lnTo>
                    <a:pt x="955" y="703"/>
                  </a:lnTo>
                  <a:lnTo>
                    <a:pt x="961" y="690"/>
                  </a:lnTo>
                  <a:lnTo>
                    <a:pt x="966" y="677"/>
                  </a:lnTo>
                  <a:lnTo>
                    <a:pt x="979" y="676"/>
                  </a:lnTo>
                  <a:lnTo>
                    <a:pt x="994" y="670"/>
                  </a:lnTo>
                  <a:lnTo>
                    <a:pt x="999" y="659"/>
                  </a:lnTo>
                  <a:lnTo>
                    <a:pt x="1008" y="647"/>
                  </a:lnTo>
                  <a:lnTo>
                    <a:pt x="1008" y="630"/>
                  </a:lnTo>
                  <a:lnTo>
                    <a:pt x="1015" y="618"/>
                  </a:lnTo>
                  <a:lnTo>
                    <a:pt x="1030" y="614"/>
                  </a:lnTo>
                  <a:lnTo>
                    <a:pt x="1041" y="605"/>
                  </a:lnTo>
                  <a:lnTo>
                    <a:pt x="1057" y="597"/>
                  </a:lnTo>
                  <a:lnTo>
                    <a:pt x="1069" y="587"/>
                  </a:lnTo>
                  <a:lnTo>
                    <a:pt x="1085" y="583"/>
                  </a:lnTo>
                  <a:lnTo>
                    <a:pt x="1096" y="575"/>
                  </a:lnTo>
                  <a:lnTo>
                    <a:pt x="1111" y="566"/>
                  </a:lnTo>
                  <a:lnTo>
                    <a:pt x="1111" y="554"/>
                  </a:lnTo>
                  <a:lnTo>
                    <a:pt x="1111" y="542"/>
                  </a:lnTo>
                  <a:lnTo>
                    <a:pt x="1118" y="531"/>
                  </a:lnTo>
                  <a:lnTo>
                    <a:pt x="1120" y="519"/>
                  </a:lnTo>
                  <a:lnTo>
                    <a:pt x="1138" y="510"/>
                  </a:lnTo>
                  <a:lnTo>
                    <a:pt x="1151" y="506"/>
                  </a:lnTo>
                  <a:lnTo>
                    <a:pt x="1151" y="494"/>
                  </a:lnTo>
                  <a:lnTo>
                    <a:pt x="1151" y="482"/>
                  </a:lnTo>
                  <a:lnTo>
                    <a:pt x="1151" y="469"/>
                  </a:lnTo>
                  <a:lnTo>
                    <a:pt x="1157" y="459"/>
                  </a:lnTo>
                  <a:lnTo>
                    <a:pt x="1151" y="446"/>
                  </a:lnTo>
                  <a:lnTo>
                    <a:pt x="1151" y="434"/>
                  </a:lnTo>
                  <a:lnTo>
                    <a:pt x="1138" y="429"/>
                  </a:lnTo>
                  <a:lnTo>
                    <a:pt x="1118" y="429"/>
                  </a:lnTo>
                  <a:lnTo>
                    <a:pt x="1109" y="417"/>
                  </a:lnTo>
                  <a:lnTo>
                    <a:pt x="1093" y="405"/>
                  </a:lnTo>
                  <a:lnTo>
                    <a:pt x="1078" y="388"/>
                  </a:lnTo>
                  <a:lnTo>
                    <a:pt x="1078" y="378"/>
                  </a:lnTo>
                  <a:lnTo>
                    <a:pt x="1087" y="366"/>
                  </a:lnTo>
                  <a:lnTo>
                    <a:pt x="1096" y="353"/>
                  </a:lnTo>
                  <a:lnTo>
                    <a:pt x="1111" y="353"/>
                  </a:lnTo>
                  <a:lnTo>
                    <a:pt x="1118" y="340"/>
                  </a:lnTo>
                  <a:lnTo>
                    <a:pt x="1118" y="328"/>
                  </a:lnTo>
                  <a:lnTo>
                    <a:pt x="1111" y="316"/>
                  </a:lnTo>
                  <a:lnTo>
                    <a:pt x="1093" y="307"/>
                  </a:lnTo>
                  <a:lnTo>
                    <a:pt x="1078" y="297"/>
                  </a:lnTo>
                  <a:lnTo>
                    <a:pt x="1069" y="285"/>
                  </a:lnTo>
                  <a:lnTo>
                    <a:pt x="1063" y="273"/>
                  </a:lnTo>
                  <a:lnTo>
                    <a:pt x="1063" y="260"/>
                  </a:lnTo>
                  <a:lnTo>
                    <a:pt x="1069" y="247"/>
                  </a:lnTo>
                  <a:lnTo>
                    <a:pt x="1072" y="235"/>
                  </a:lnTo>
                  <a:lnTo>
                    <a:pt x="1072" y="225"/>
                  </a:lnTo>
                  <a:lnTo>
                    <a:pt x="1078" y="212"/>
                  </a:lnTo>
                  <a:lnTo>
                    <a:pt x="1078" y="200"/>
                  </a:lnTo>
                  <a:lnTo>
                    <a:pt x="1072" y="188"/>
                  </a:lnTo>
                  <a:lnTo>
                    <a:pt x="1072" y="175"/>
                  </a:lnTo>
                  <a:lnTo>
                    <a:pt x="1063" y="163"/>
                  </a:lnTo>
                  <a:lnTo>
                    <a:pt x="1054" y="152"/>
                  </a:lnTo>
                  <a:lnTo>
                    <a:pt x="1039" y="145"/>
                  </a:lnTo>
                  <a:lnTo>
                    <a:pt x="1034" y="134"/>
                  </a:lnTo>
                  <a:lnTo>
                    <a:pt x="1018" y="125"/>
                  </a:lnTo>
                  <a:lnTo>
                    <a:pt x="1006" y="118"/>
                  </a:lnTo>
                  <a:lnTo>
                    <a:pt x="994" y="105"/>
                  </a:lnTo>
                  <a:lnTo>
                    <a:pt x="994" y="92"/>
                  </a:lnTo>
                  <a:lnTo>
                    <a:pt x="1006" y="76"/>
                  </a:lnTo>
                  <a:lnTo>
                    <a:pt x="1006" y="63"/>
                  </a:lnTo>
                  <a:lnTo>
                    <a:pt x="1006" y="53"/>
                  </a:lnTo>
                  <a:lnTo>
                    <a:pt x="990" y="49"/>
                  </a:lnTo>
                  <a:lnTo>
                    <a:pt x="975" y="45"/>
                  </a:lnTo>
                  <a:lnTo>
                    <a:pt x="961" y="45"/>
                  </a:lnTo>
                  <a:lnTo>
                    <a:pt x="946" y="53"/>
                  </a:lnTo>
                  <a:lnTo>
                    <a:pt x="931" y="53"/>
                  </a:lnTo>
                  <a:lnTo>
                    <a:pt x="915" y="53"/>
                  </a:lnTo>
                  <a:lnTo>
                    <a:pt x="900" y="56"/>
                  </a:lnTo>
                  <a:lnTo>
                    <a:pt x="891" y="45"/>
                  </a:lnTo>
                  <a:lnTo>
                    <a:pt x="876" y="36"/>
                  </a:lnTo>
                  <a:lnTo>
                    <a:pt x="864" y="36"/>
                  </a:lnTo>
                  <a:lnTo>
                    <a:pt x="843" y="36"/>
                  </a:lnTo>
                  <a:lnTo>
                    <a:pt x="807" y="0"/>
                  </a:lnTo>
                  <a:lnTo>
                    <a:pt x="807" y="43"/>
                  </a:lnTo>
                  <a:lnTo>
                    <a:pt x="810" y="12"/>
                  </a:lnTo>
                  <a:lnTo>
                    <a:pt x="807" y="0"/>
                  </a:lnTo>
                  <a:lnTo>
                    <a:pt x="780" y="3"/>
                  </a:lnTo>
                  <a:lnTo>
                    <a:pt x="774" y="16"/>
                  </a:lnTo>
                  <a:lnTo>
                    <a:pt x="759" y="20"/>
                  </a:lnTo>
                  <a:lnTo>
                    <a:pt x="744" y="29"/>
                  </a:lnTo>
                  <a:lnTo>
                    <a:pt x="732" y="36"/>
                  </a:lnTo>
                  <a:lnTo>
                    <a:pt x="717" y="36"/>
                  </a:lnTo>
                  <a:lnTo>
                    <a:pt x="701" y="36"/>
                  </a:lnTo>
                  <a:lnTo>
                    <a:pt x="695" y="49"/>
                  </a:lnTo>
                  <a:lnTo>
                    <a:pt x="701" y="43"/>
                  </a:lnTo>
                  <a:lnTo>
                    <a:pt x="684" y="36"/>
                  </a:lnTo>
                  <a:lnTo>
                    <a:pt x="701" y="0"/>
                  </a:lnTo>
                  <a:lnTo>
                    <a:pt x="647" y="0"/>
                  </a:lnTo>
                  <a:lnTo>
                    <a:pt x="647" y="33"/>
                  </a:lnTo>
                  <a:lnTo>
                    <a:pt x="642" y="20"/>
                  </a:lnTo>
                  <a:lnTo>
                    <a:pt x="638" y="8"/>
                  </a:lnTo>
                  <a:lnTo>
                    <a:pt x="624" y="3"/>
                  </a:lnTo>
                  <a:lnTo>
                    <a:pt x="608" y="0"/>
                  </a:lnTo>
                  <a:lnTo>
                    <a:pt x="593" y="3"/>
                  </a:lnTo>
                  <a:lnTo>
                    <a:pt x="587" y="16"/>
                  </a:lnTo>
                  <a:lnTo>
                    <a:pt x="587" y="29"/>
                  </a:lnTo>
                  <a:lnTo>
                    <a:pt x="593" y="41"/>
                  </a:lnTo>
                  <a:lnTo>
                    <a:pt x="600" y="53"/>
                  </a:lnTo>
                  <a:lnTo>
                    <a:pt x="587" y="63"/>
                  </a:lnTo>
                  <a:lnTo>
                    <a:pt x="587" y="76"/>
                  </a:lnTo>
                  <a:lnTo>
                    <a:pt x="587" y="89"/>
                  </a:lnTo>
                  <a:lnTo>
                    <a:pt x="587" y="101"/>
                  </a:lnTo>
                  <a:lnTo>
                    <a:pt x="584" y="113"/>
                  </a:lnTo>
                  <a:lnTo>
                    <a:pt x="569" y="122"/>
                  </a:lnTo>
                  <a:lnTo>
                    <a:pt x="578" y="134"/>
                  </a:lnTo>
                  <a:lnTo>
                    <a:pt x="572" y="145"/>
                  </a:lnTo>
                  <a:lnTo>
                    <a:pt x="563" y="157"/>
                  </a:lnTo>
                  <a:lnTo>
                    <a:pt x="554" y="169"/>
                  </a:lnTo>
                  <a:lnTo>
                    <a:pt x="545" y="179"/>
                  </a:lnTo>
                  <a:lnTo>
                    <a:pt x="530" y="179"/>
                  </a:lnTo>
                  <a:lnTo>
                    <a:pt x="521" y="191"/>
                  </a:lnTo>
                  <a:lnTo>
                    <a:pt x="514" y="204"/>
                  </a:lnTo>
                  <a:lnTo>
                    <a:pt x="521" y="221"/>
                  </a:lnTo>
                  <a:lnTo>
                    <a:pt x="536" y="229"/>
                  </a:lnTo>
                  <a:lnTo>
                    <a:pt x="545" y="241"/>
                  </a:lnTo>
                  <a:lnTo>
                    <a:pt x="554" y="252"/>
                  </a:lnTo>
                  <a:lnTo>
                    <a:pt x="560" y="264"/>
                  </a:lnTo>
                  <a:lnTo>
                    <a:pt x="560" y="277"/>
                  </a:lnTo>
                  <a:lnTo>
                    <a:pt x="560" y="293"/>
                  </a:lnTo>
                  <a:lnTo>
                    <a:pt x="560" y="306"/>
                  </a:lnTo>
                  <a:lnTo>
                    <a:pt x="560" y="316"/>
                  </a:lnTo>
                  <a:lnTo>
                    <a:pt x="548" y="328"/>
                  </a:lnTo>
                  <a:lnTo>
                    <a:pt x="548" y="340"/>
                  </a:lnTo>
                  <a:lnTo>
                    <a:pt x="560" y="353"/>
                  </a:lnTo>
                  <a:lnTo>
                    <a:pt x="563" y="366"/>
                  </a:lnTo>
                  <a:lnTo>
                    <a:pt x="563" y="378"/>
                  </a:lnTo>
                  <a:lnTo>
                    <a:pt x="563" y="388"/>
                  </a:lnTo>
                  <a:lnTo>
                    <a:pt x="560" y="401"/>
                  </a:lnTo>
                  <a:lnTo>
                    <a:pt x="545" y="405"/>
                  </a:lnTo>
                  <a:lnTo>
                    <a:pt x="530" y="413"/>
                  </a:lnTo>
                  <a:lnTo>
                    <a:pt x="514" y="421"/>
                  </a:lnTo>
                  <a:lnTo>
                    <a:pt x="512" y="434"/>
                  </a:lnTo>
                  <a:lnTo>
                    <a:pt x="506" y="446"/>
                  </a:lnTo>
                  <a:lnTo>
                    <a:pt x="490" y="461"/>
                  </a:lnTo>
                  <a:lnTo>
                    <a:pt x="476" y="469"/>
                  </a:lnTo>
                  <a:lnTo>
                    <a:pt x="461" y="469"/>
                  </a:lnTo>
                  <a:lnTo>
                    <a:pt x="452" y="459"/>
                  </a:lnTo>
                  <a:lnTo>
                    <a:pt x="446" y="446"/>
                  </a:lnTo>
                  <a:lnTo>
                    <a:pt x="433" y="450"/>
                  </a:lnTo>
                  <a:lnTo>
                    <a:pt x="415" y="446"/>
                  </a:lnTo>
                  <a:lnTo>
                    <a:pt x="404" y="438"/>
                  </a:lnTo>
                  <a:lnTo>
                    <a:pt x="388" y="434"/>
                  </a:lnTo>
                  <a:lnTo>
                    <a:pt x="373" y="429"/>
                  </a:lnTo>
                  <a:lnTo>
                    <a:pt x="358" y="426"/>
                  </a:lnTo>
                  <a:lnTo>
                    <a:pt x="343" y="421"/>
                  </a:lnTo>
                  <a:lnTo>
                    <a:pt x="327" y="426"/>
                  </a:lnTo>
                  <a:lnTo>
                    <a:pt x="331" y="390"/>
                  </a:lnTo>
                  <a:lnTo>
                    <a:pt x="304" y="405"/>
                  </a:lnTo>
                  <a:lnTo>
                    <a:pt x="289" y="396"/>
                  </a:lnTo>
                  <a:lnTo>
                    <a:pt x="276" y="390"/>
                  </a:lnTo>
                  <a:lnTo>
                    <a:pt x="261" y="388"/>
                  </a:lnTo>
                  <a:lnTo>
                    <a:pt x="241" y="396"/>
                  </a:lnTo>
                  <a:lnTo>
                    <a:pt x="225" y="393"/>
                  </a:lnTo>
                  <a:lnTo>
                    <a:pt x="210" y="396"/>
                  </a:lnTo>
                  <a:lnTo>
                    <a:pt x="195" y="396"/>
                  </a:lnTo>
                  <a:lnTo>
                    <a:pt x="183" y="396"/>
                  </a:lnTo>
                  <a:lnTo>
                    <a:pt x="168" y="396"/>
                  </a:lnTo>
                  <a:lnTo>
                    <a:pt x="120" y="390"/>
                  </a:lnTo>
                  <a:lnTo>
                    <a:pt x="99" y="396"/>
                  </a:lnTo>
                  <a:lnTo>
                    <a:pt x="84" y="388"/>
                  </a:lnTo>
                  <a:lnTo>
                    <a:pt x="69" y="388"/>
                  </a:lnTo>
                  <a:lnTo>
                    <a:pt x="69" y="401"/>
                  </a:lnTo>
                  <a:lnTo>
                    <a:pt x="54" y="405"/>
                  </a:lnTo>
                  <a:lnTo>
                    <a:pt x="54" y="417"/>
                  </a:lnTo>
                  <a:lnTo>
                    <a:pt x="36" y="417"/>
                  </a:lnTo>
                  <a:lnTo>
                    <a:pt x="36" y="405"/>
                  </a:lnTo>
                  <a:lnTo>
                    <a:pt x="66" y="393"/>
                  </a:lnTo>
                </a:path>
              </a:pathLst>
            </a:custGeom>
            <a:solidFill>
              <a:srgbClr val="0070C0"/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1" name="Freeform 25">
              <a:extLst>
                <a:ext uri="{FF2B5EF4-FFF2-40B4-BE49-F238E27FC236}">
                  <a16:creationId xmlns:a16="http://schemas.microsoft.com/office/drawing/2014/main" id="{03466173-381A-445C-186C-953C74C02A93}"/>
                </a:ext>
              </a:extLst>
            </p:cNvPr>
            <p:cNvSpPr/>
            <p:nvPr/>
          </p:nvSpPr>
          <p:spPr bwMode="auto">
            <a:xfrm>
              <a:off x="4847112" y="3764811"/>
              <a:ext cx="1672466" cy="952700"/>
            </a:xfrm>
            <a:custGeom>
              <a:avLst/>
              <a:gdLst>
                <a:gd name="T0" fmla="*/ 73 w 1568"/>
                <a:gd name="T1" fmla="*/ 1 h 1119"/>
                <a:gd name="T2" fmla="*/ 96 w 1568"/>
                <a:gd name="T3" fmla="*/ 1 h 1119"/>
                <a:gd name="T4" fmla="*/ 169 w 1568"/>
                <a:gd name="T5" fmla="*/ 1 h 1119"/>
                <a:gd name="T6" fmla="*/ 195 w 1568"/>
                <a:gd name="T7" fmla="*/ 1 h 1119"/>
                <a:gd name="T8" fmla="*/ 263 w 1568"/>
                <a:gd name="T9" fmla="*/ 1 h 1119"/>
                <a:gd name="T10" fmla="*/ 353 w 1568"/>
                <a:gd name="T11" fmla="*/ 1 h 1119"/>
                <a:gd name="T12" fmla="*/ 263 w 1568"/>
                <a:gd name="T13" fmla="*/ 1 h 1119"/>
                <a:gd name="T14" fmla="*/ 268 w 1568"/>
                <a:gd name="T15" fmla="*/ 1 h 1119"/>
                <a:gd name="T16" fmla="*/ 342 w 1568"/>
                <a:gd name="T17" fmla="*/ 1 h 1119"/>
                <a:gd name="T18" fmla="*/ 479 w 1568"/>
                <a:gd name="T19" fmla="*/ 1 h 1119"/>
                <a:gd name="T20" fmla="*/ 713 w 1568"/>
                <a:gd name="T21" fmla="*/ 1 h 1119"/>
                <a:gd name="T22" fmla="*/ 883 w 1568"/>
                <a:gd name="T23" fmla="*/ 1 h 1119"/>
                <a:gd name="T24" fmla="*/ 1140 w 1568"/>
                <a:gd name="T25" fmla="*/ 1 h 1119"/>
                <a:gd name="T26" fmla="*/ 1390 w 1568"/>
                <a:gd name="T27" fmla="*/ 1 h 1119"/>
                <a:gd name="T28" fmla="*/ 1578 w 1568"/>
                <a:gd name="T29" fmla="*/ 1 h 1119"/>
                <a:gd name="T30" fmla="*/ 1698 w 1568"/>
                <a:gd name="T31" fmla="*/ 1 h 1119"/>
                <a:gd name="T32" fmla="*/ 1930 w 1568"/>
                <a:gd name="T33" fmla="*/ 1 h 1119"/>
                <a:gd name="T34" fmla="*/ 2028 w 1568"/>
                <a:gd name="T35" fmla="*/ 1 h 1119"/>
                <a:gd name="T36" fmla="*/ 2102 w 1568"/>
                <a:gd name="T37" fmla="*/ 1 h 1119"/>
                <a:gd name="T38" fmla="*/ 2271 w 1568"/>
                <a:gd name="T39" fmla="*/ 1 h 1119"/>
                <a:gd name="T40" fmla="*/ 2428 w 1568"/>
                <a:gd name="T41" fmla="*/ 1 h 1119"/>
                <a:gd name="T42" fmla="*/ 2478 w 1568"/>
                <a:gd name="T43" fmla="*/ 1 h 1119"/>
                <a:gd name="T44" fmla="*/ 2648 w 1568"/>
                <a:gd name="T45" fmla="*/ 1 h 1119"/>
                <a:gd name="T46" fmla="*/ 2835 w 1568"/>
                <a:gd name="T47" fmla="*/ 1 h 1119"/>
                <a:gd name="T48" fmla="*/ 2999 w 1568"/>
                <a:gd name="T49" fmla="*/ 1 h 1119"/>
                <a:gd name="T50" fmla="*/ 3188 w 1568"/>
                <a:gd name="T51" fmla="*/ 1 h 1119"/>
                <a:gd name="T52" fmla="*/ 3423 w 1568"/>
                <a:gd name="T53" fmla="*/ 1 h 1119"/>
                <a:gd name="T54" fmla="*/ 3382 w 1568"/>
                <a:gd name="T55" fmla="*/ 1 h 1119"/>
                <a:gd name="T56" fmla="*/ 3500 w 1568"/>
                <a:gd name="T57" fmla="*/ 1 h 1119"/>
                <a:gd name="T58" fmla="*/ 3736 w 1568"/>
                <a:gd name="T59" fmla="*/ 1 h 1119"/>
                <a:gd name="T60" fmla="*/ 3867 w 1568"/>
                <a:gd name="T61" fmla="*/ 1 h 1119"/>
                <a:gd name="T62" fmla="*/ 4118 w 1568"/>
                <a:gd name="T63" fmla="*/ 1 h 1119"/>
                <a:gd name="T64" fmla="*/ 4402 w 1568"/>
                <a:gd name="T65" fmla="*/ 1 h 1119"/>
                <a:gd name="T66" fmla="*/ 4660 w 1568"/>
                <a:gd name="T67" fmla="*/ 1 h 1119"/>
                <a:gd name="T68" fmla="*/ 4806 w 1568"/>
                <a:gd name="T69" fmla="*/ 1 h 1119"/>
                <a:gd name="T70" fmla="*/ 4863 w 1568"/>
                <a:gd name="T71" fmla="*/ 1 h 1119"/>
                <a:gd name="T72" fmla="*/ 4625 w 1568"/>
                <a:gd name="T73" fmla="*/ 1 h 1119"/>
                <a:gd name="T74" fmla="*/ 4360 w 1568"/>
                <a:gd name="T75" fmla="*/ 1 h 1119"/>
                <a:gd name="T76" fmla="*/ 4199 w 1568"/>
                <a:gd name="T77" fmla="*/ 1 h 1119"/>
                <a:gd name="T78" fmla="*/ 4050 w 1568"/>
                <a:gd name="T79" fmla="*/ 1 h 1119"/>
                <a:gd name="T80" fmla="*/ 3881 w 1568"/>
                <a:gd name="T81" fmla="*/ 1 h 1119"/>
                <a:gd name="T82" fmla="*/ 3652 w 1568"/>
                <a:gd name="T83" fmla="*/ 1 h 1119"/>
                <a:gd name="T84" fmla="*/ 3683 w 1568"/>
                <a:gd name="T85" fmla="*/ 1 h 1119"/>
                <a:gd name="T86" fmla="*/ 3565 w 1568"/>
                <a:gd name="T87" fmla="*/ 1 h 1119"/>
                <a:gd name="T88" fmla="*/ 3351 w 1568"/>
                <a:gd name="T89" fmla="*/ 1 h 1119"/>
                <a:gd name="T90" fmla="*/ 3071 w 1568"/>
                <a:gd name="T91" fmla="*/ 1 h 1119"/>
                <a:gd name="T92" fmla="*/ 2803 w 1568"/>
                <a:gd name="T93" fmla="*/ 1 h 1119"/>
                <a:gd name="T94" fmla="*/ 2524 w 1568"/>
                <a:gd name="T95" fmla="*/ 0 h 1119"/>
                <a:gd name="T96" fmla="*/ 2244 w 1568"/>
                <a:gd name="T97" fmla="*/ 1 h 1119"/>
                <a:gd name="T98" fmla="*/ 1946 w 1568"/>
                <a:gd name="T99" fmla="*/ 1 h 1119"/>
                <a:gd name="T100" fmla="*/ 1670 w 1568"/>
                <a:gd name="T101" fmla="*/ 1 h 1119"/>
                <a:gd name="T102" fmla="*/ 1295 w 1568"/>
                <a:gd name="T103" fmla="*/ 1 h 1119"/>
                <a:gd name="T104" fmla="*/ 837 w 1568"/>
                <a:gd name="T105" fmla="*/ 1 h 1119"/>
                <a:gd name="T106" fmla="*/ 584 w 1568"/>
                <a:gd name="T107" fmla="*/ 1 h 1119"/>
                <a:gd name="T108" fmla="*/ 320 w 1568"/>
                <a:gd name="T109" fmla="*/ 1 h 1119"/>
                <a:gd name="T110" fmla="*/ 41 w 1568"/>
                <a:gd name="T111" fmla="*/ 1 h 1119"/>
                <a:gd name="T112" fmla="*/ 96 w 1568"/>
                <a:gd name="T113" fmla="*/ 1 h 111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68"/>
                <a:gd name="T172" fmla="*/ 0 h 1119"/>
                <a:gd name="T173" fmla="*/ 1568 w 1568"/>
                <a:gd name="T174" fmla="*/ 1119 h 111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68" h="1119">
                  <a:moveTo>
                    <a:pt x="3" y="435"/>
                  </a:moveTo>
                  <a:lnTo>
                    <a:pt x="3" y="478"/>
                  </a:lnTo>
                  <a:lnTo>
                    <a:pt x="32" y="480"/>
                  </a:lnTo>
                  <a:lnTo>
                    <a:pt x="27" y="492"/>
                  </a:lnTo>
                  <a:lnTo>
                    <a:pt x="23" y="504"/>
                  </a:lnTo>
                  <a:lnTo>
                    <a:pt x="23" y="517"/>
                  </a:lnTo>
                  <a:lnTo>
                    <a:pt x="27" y="530"/>
                  </a:lnTo>
                  <a:lnTo>
                    <a:pt x="32" y="542"/>
                  </a:lnTo>
                  <a:lnTo>
                    <a:pt x="27" y="552"/>
                  </a:lnTo>
                  <a:lnTo>
                    <a:pt x="27" y="565"/>
                  </a:lnTo>
                  <a:lnTo>
                    <a:pt x="27" y="577"/>
                  </a:lnTo>
                  <a:lnTo>
                    <a:pt x="32" y="590"/>
                  </a:lnTo>
                  <a:lnTo>
                    <a:pt x="39" y="602"/>
                  </a:lnTo>
                  <a:lnTo>
                    <a:pt x="39" y="614"/>
                  </a:lnTo>
                  <a:lnTo>
                    <a:pt x="32" y="625"/>
                  </a:lnTo>
                  <a:lnTo>
                    <a:pt x="39" y="637"/>
                  </a:lnTo>
                  <a:lnTo>
                    <a:pt x="54" y="649"/>
                  </a:lnTo>
                  <a:lnTo>
                    <a:pt x="54" y="662"/>
                  </a:lnTo>
                  <a:lnTo>
                    <a:pt x="48" y="675"/>
                  </a:lnTo>
                  <a:lnTo>
                    <a:pt x="39" y="687"/>
                  </a:lnTo>
                  <a:lnTo>
                    <a:pt x="45" y="697"/>
                  </a:lnTo>
                  <a:lnTo>
                    <a:pt x="54" y="709"/>
                  </a:lnTo>
                  <a:lnTo>
                    <a:pt x="54" y="722"/>
                  </a:lnTo>
                  <a:lnTo>
                    <a:pt x="63" y="735"/>
                  </a:lnTo>
                  <a:lnTo>
                    <a:pt x="57" y="747"/>
                  </a:lnTo>
                  <a:lnTo>
                    <a:pt x="54" y="759"/>
                  </a:lnTo>
                  <a:lnTo>
                    <a:pt x="57" y="770"/>
                  </a:lnTo>
                  <a:lnTo>
                    <a:pt x="72" y="778"/>
                  </a:lnTo>
                  <a:lnTo>
                    <a:pt x="78" y="791"/>
                  </a:lnTo>
                  <a:lnTo>
                    <a:pt x="84" y="803"/>
                  </a:lnTo>
                  <a:lnTo>
                    <a:pt x="87" y="815"/>
                  </a:lnTo>
                  <a:lnTo>
                    <a:pt x="93" y="827"/>
                  </a:lnTo>
                  <a:lnTo>
                    <a:pt x="102" y="840"/>
                  </a:lnTo>
                  <a:lnTo>
                    <a:pt x="118" y="842"/>
                  </a:lnTo>
                  <a:lnTo>
                    <a:pt x="123" y="854"/>
                  </a:lnTo>
                  <a:lnTo>
                    <a:pt x="114" y="867"/>
                  </a:lnTo>
                  <a:lnTo>
                    <a:pt x="96" y="871"/>
                  </a:lnTo>
                  <a:lnTo>
                    <a:pt x="93" y="883"/>
                  </a:lnTo>
                  <a:lnTo>
                    <a:pt x="93" y="896"/>
                  </a:lnTo>
                  <a:lnTo>
                    <a:pt x="102" y="908"/>
                  </a:lnTo>
                  <a:lnTo>
                    <a:pt x="93" y="919"/>
                  </a:lnTo>
                  <a:lnTo>
                    <a:pt x="84" y="931"/>
                  </a:lnTo>
                  <a:lnTo>
                    <a:pt x="84" y="943"/>
                  </a:lnTo>
                  <a:lnTo>
                    <a:pt x="87" y="956"/>
                  </a:lnTo>
                  <a:lnTo>
                    <a:pt x="87" y="969"/>
                  </a:lnTo>
                  <a:lnTo>
                    <a:pt x="84" y="981"/>
                  </a:lnTo>
                  <a:lnTo>
                    <a:pt x="87" y="991"/>
                  </a:lnTo>
                  <a:lnTo>
                    <a:pt x="87" y="1004"/>
                  </a:lnTo>
                  <a:lnTo>
                    <a:pt x="87" y="1016"/>
                  </a:lnTo>
                  <a:lnTo>
                    <a:pt x="93" y="1032"/>
                  </a:lnTo>
                  <a:lnTo>
                    <a:pt x="102" y="1045"/>
                  </a:lnTo>
                  <a:lnTo>
                    <a:pt x="109" y="1055"/>
                  </a:lnTo>
                  <a:lnTo>
                    <a:pt x="93" y="1059"/>
                  </a:lnTo>
                  <a:lnTo>
                    <a:pt x="109" y="1072"/>
                  </a:lnTo>
                  <a:lnTo>
                    <a:pt x="118" y="1059"/>
                  </a:lnTo>
                  <a:lnTo>
                    <a:pt x="133" y="1053"/>
                  </a:lnTo>
                  <a:lnTo>
                    <a:pt x="133" y="1064"/>
                  </a:lnTo>
                  <a:lnTo>
                    <a:pt x="138" y="1076"/>
                  </a:lnTo>
                  <a:lnTo>
                    <a:pt x="142" y="1088"/>
                  </a:lnTo>
                  <a:lnTo>
                    <a:pt x="154" y="1076"/>
                  </a:lnTo>
                  <a:lnTo>
                    <a:pt x="160" y="1059"/>
                  </a:lnTo>
                  <a:lnTo>
                    <a:pt x="169" y="1049"/>
                  </a:lnTo>
                  <a:lnTo>
                    <a:pt x="178" y="1059"/>
                  </a:lnTo>
                  <a:lnTo>
                    <a:pt x="193" y="1064"/>
                  </a:lnTo>
                  <a:lnTo>
                    <a:pt x="209" y="1059"/>
                  </a:lnTo>
                  <a:lnTo>
                    <a:pt x="229" y="1055"/>
                  </a:lnTo>
                  <a:lnTo>
                    <a:pt x="229" y="1041"/>
                  </a:lnTo>
                  <a:lnTo>
                    <a:pt x="242" y="1032"/>
                  </a:lnTo>
                  <a:lnTo>
                    <a:pt x="253" y="1020"/>
                  </a:lnTo>
                  <a:lnTo>
                    <a:pt x="253" y="1008"/>
                  </a:lnTo>
                  <a:lnTo>
                    <a:pt x="269" y="1004"/>
                  </a:lnTo>
                  <a:lnTo>
                    <a:pt x="284" y="1004"/>
                  </a:lnTo>
                  <a:lnTo>
                    <a:pt x="287" y="991"/>
                  </a:lnTo>
                  <a:lnTo>
                    <a:pt x="308" y="987"/>
                  </a:lnTo>
                  <a:lnTo>
                    <a:pt x="329" y="995"/>
                  </a:lnTo>
                  <a:lnTo>
                    <a:pt x="342" y="999"/>
                  </a:lnTo>
                  <a:lnTo>
                    <a:pt x="353" y="987"/>
                  </a:lnTo>
                  <a:lnTo>
                    <a:pt x="369" y="991"/>
                  </a:lnTo>
                  <a:lnTo>
                    <a:pt x="387" y="991"/>
                  </a:lnTo>
                  <a:lnTo>
                    <a:pt x="404" y="987"/>
                  </a:lnTo>
                  <a:lnTo>
                    <a:pt x="417" y="983"/>
                  </a:lnTo>
                  <a:lnTo>
                    <a:pt x="429" y="972"/>
                  </a:lnTo>
                  <a:lnTo>
                    <a:pt x="432" y="960"/>
                  </a:lnTo>
                  <a:lnTo>
                    <a:pt x="448" y="972"/>
                  </a:lnTo>
                  <a:lnTo>
                    <a:pt x="462" y="972"/>
                  </a:lnTo>
                  <a:lnTo>
                    <a:pt x="475" y="960"/>
                  </a:lnTo>
                  <a:lnTo>
                    <a:pt x="477" y="948"/>
                  </a:lnTo>
                  <a:lnTo>
                    <a:pt x="486" y="936"/>
                  </a:lnTo>
                  <a:lnTo>
                    <a:pt x="499" y="948"/>
                  </a:lnTo>
                  <a:lnTo>
                    <a:pt x="508" y="960"/>
                  </a:lnTo>
                  <a:lnTo>
                    <a:pt x="513" y="972"/>
                  </a:lnTo>
                  <a:lnTo>
                    <a:pt x="513" y="983"/>
                  </a:lnTo>
                  <a:lnTo>
                    <a:pt x="529" y="987"/>
                  </a:lnTo>
                  <a:lnTo>
                    <a:pt x="532" y="999"/>
                  </a:lnTo>
                  <a:lnTo>
                    <a:pt x="548" y="1004"/>
                  </a:lnTo>
                  <a:lnTo>
                    <a:pt x="548" y="1016"/>
                  </a:lnTo>
                  <a:lnTo>
                    <a:pt x="553" y="1028"/>
                  </a:lnTo>
                  <a:lnTo>
                    <a:pt x="568" y="1025"/>
                  </a:lnTo>
                  <a:lnTo>
                    <a:pt x="577" y="1012"/>
                  </a:lnTo>
                  <a:lnTo>
                    <a:pt x="592" y="1004"/>
                  </a:lnTo>
                  <a:lnTo>
                    <a:pt x="608" y="1004"/>
                  </a:lnTo>
                  <a:lnTo>
                    <a:pt x="623" y="1004"/>
                  </a:lnTo>
                  <a:lnTo>
                    <a:pt x="637" y="1016"/>
                  </a:lnTo>
                  <a:lnTo>
                    <a:pt x="647" y="1028"/>
                  </a:lnTo>
                  <a:lnTo>
                    <a:pt x="647" y="1041"/>
                  </a:lnTo>
                  <a:lnTo>
                    <a:pt x="647" y="1053"/>
                  </a:lnTo>
                  <a:lnTo>
                    <a:pt x="647" y="1064"/>
                  </a:lnTo>
                  <a:lnTo>
                    <a:pt x="653" y="1076"/>
                  </a:lnTo>
                  <a:lnTo>
                    <a:pt x="668" y="1088"/>
                  </a:lnTo>
                  <a:lnTo>
                    <a:pt x="668" y="1101"/>
                  </a:lnTo>
                  <a:lnTo>
                    <a:pt x="674" y="1118"/>
                  </a:lnTo>
                  <a:lnTo>
                    <a:pt x="677" y="1105"/>
                  </a:lnTo>
                  <a:lnTo>
                    <a:pt x="677" y="1085"/>
                  </a:lnTo>
                  <a:lnTo>
                    <a:pt x="677" y="1072"/>
                  </a:lnTo>
                  <a:lnTo>
                    <a:pt x="677" y="1059"/>
                  </a:lnTo>
                  <a:lnTo>
                    <a:pt x="683" y="1049"/>
                  </a:lnTo>
                  <a:lnTo>
                    <a:pt x="699" y="1041"/>
                  </a:lnTo>
                  <a:lnTo>
                    <a:pt x="714" y="1037"/>
                  </a:lnTo>
                  <a:lnTo>
                    <a:pt x="728" y="1037"/>
                  </a:lnTo>
                  <a:lnTo>
                    <a:pt x="732" y="1025"/>
                  </a:lnTo>
                  <a:lnTo>
                    <a:pt x="747" y="1016"/>
                  </a:lnTo>
                  <a:lnTo>
                    <a:pt x="752" y="1004"/>
                  </a:lnTo>
                  <a:lnTo>
                    <a:pt x="752" y="991"/>
                  </a:lnTo>
                  <a:lnTo>
                    <a:pt x="759" y="981"/>
                  </a:lnTo>
                  <a:lnTo>
                    <a:pt x="770" y="972"/>
                  </a:lnTo>
                  <a:lnTo>
                    <a:pt x="783" y="960"/>
                  </a:lnTo>
                  <a:lnTo>
                    <a:pt x="792" y="948"/>
                  </a:lnTo>
                  <a:lnTo>
                    <a:pt x="792" y="936"/>
                  </a:lnTo>
                  <a:lnTo>
                    <a:pt x="792" y="923"/>
                  </a:lnTo>
                  <a:lnTo>
                    <a:pt x="798" y="910"/>
                  </a:lnTo>
                  <a:lnTo>
                    <a:pt x="798" y="900"/>
                  </a:lnTo>
                  <a:lnTo>
                    <a:pt x="798" y="888"/>
                  </a:lnTo>
                  <a:lnTo>
                    <a:pt x="805" y="875"/>
                  </a:lnTo>
                  <a:lnTo>
                    <a:pt x="814" y="863"/>
                  </a:lnTo>
                  <a:lnTo>
                    <a:pt x="816" y="850"/>
                  </a:lnTo>
                  <a:lnTo>
                    <a:pt x="834" y="842"/>
                  </a:lnTo>
                  <a:lnTo>
                    <a:pt x="847" y="840"/>
                  </a:lnTo>
                  <a:lnTo>
                    <a:pt x="852" y="827"/>
                  </a:lnTo>
                  <a:lnTo>
                    <a:pt x="867" y="819"/>
                  </a:lnTo>
                  <a:lnTo>
                    <a:pt x="889" y="803"/>
                  </a:lnTo>
                  <a:lnTo>
                    <a:pt x="892" y="791"/>
                  </a:lnTo>
                  <a:lnTo>
                    <a:pt x="907" y="778"/>
                  </a:lnTo>
                  <a:lnTo>
                    <a:pt x="907" y="768"/>
                  </a:lnTo>
                  <a:lnTo>
                    <a:pt x="913" y="755"/>
                  </a:lnTo>
                  <a:lnTo>
                    <a:pt x="913" y="743"/>
                  </a:lnTo>
                  <a:lnTo>
                    <a:pt x="916" y="730"/>
                  </a:lnTo>
                  <a:lnTo>
                    <a:pt x="929" y="718"/>
                  </a:lnTo>
                  <a:lnTo>
                    <a:pt x="938" y="705"/>
                  </a:lnTo>
                  <a:lnTo>
                    <a:pt x="952" y="702"/>
                  </a:lnTo>
                  <a:lnTo>
                    <a:pt x="967" y="697"/>
                  </a:lnTo>
                  <a:lnTo>
                    <a:pt x="1027" y="675"/>
                  </a:lnTo>
                  <a:lnTo>
                    <a:pt x="1027" y="662"/>
                  </a:lnTo>
                  <a:lnTo>
                    <a:pt x="1027" y="649"/>
                  </a:lnTo>
                  <a:lnTo>
                    <a:pt x="1027" y="637"/>
                  </a:lnTo>
                  <a:lnTo>
                    <a:pt x="1022" y="625"/>
                  </a:lnTo>
                  <a:lnTo>
                    <a:pt x="1027" y="614"/>
                  </a:lnTo>
                  <a:lnTo>
                    <a:pt x="1037" y="602"/>
                  </a:lnTo>
                  <a:lnTo>
                    <a:pt x="1049" y="590"/>
                  </a:lnTo>
                  <a:lnTo>
                    <a:pt x="1082" y="608"/>
                  </a:lnTo>
                  <a:lnTo>
                    <a:pt x="1073" y="573"/>
                  </a:lnTo>
                  <a:lnTo>
                    <a:pt x="1089" y="569"/>
                  </a:lnTo>
                  <a:lnTo>
                    <a:pt x="1104" y="565"/>
                  </a:lnTo>
                  <a:lnTo>
                    <a:pt x="1118" y="560"/>
                  </a:lnTo>
                  <a:lnTo>
                    <a:pt x="1118" y="550"/>
                  </a:lnTo>
                  <a:lnTo>
                    <a:pt x="1137" y="565"/>
                  </a:lnTo>
                  <a:lnTo>
                    <a:pt x="1098" y="521"/>
                  </a:lnTo>
                  <a:lnTo>
                    <a:pt x="1091" y="509"/>
                  </a:lnTo>
                  <a:lnTo>
                    <a:pt x="1089" y="497"/>
                  </a:lnTo>
                  <a:lnTo>
                    <a:pt x="1089" y="486"/>
                  </a:lnTo>
                  <a:lnTo>
                    <a:pt x="1089" y="474"/>
                  </a:lnTo>
                  <a:lnTo>
                    <a:pt x="1089" y="461"/>
                  </a:lnTo>
                  <a:lnTo>
                    <a:pt x="1104" y="461"/>
                  </a:lnTo>
                  <a:lnTo>
                    <a:pt x="1118" y="457"/>
                  </a:lnTo>
                  <a:lnTo>
                    <a:pt x="1128" y="445"/>
                  </a:lnTo>
                  <a:lnTo>
                    <a:pt x="1143" y="445"/>
                  </a:lnTo>
                  <a:lnTo>
                    <a:pt x="1158" y="436"/>
                  </a:lnTo>
                  <a:lnTo>
                    <a:pt x="1158" y="424"/>
                  </a:lnTo>
                  <a:lnTo>
                    <a:pt x="1173" y="432"/>
                  </a:lnTo>
                  <a:lnTo>
                    <a:pt x="1188" y="441"/>
                  </a:lnTo>
                  <a:lnTo>
                    <a:pt x="1204" y="441"/>
                  </a:lnTo>
                  <a:lnTo>
                    <a:pt x="1204" y="428"/>
                  </a:lnTo>
                  <a:lnTo>
                    <a:pt x="1206" y="415"/>
                  </a:lnTo>
                  <a:lnTo>
                    <a:pt x="1204" y="401"/>
                  </a:lnTo>
                  <a:lnTo>
                    <a:pt x="1219" y="393"/>
                  </a:lnTo>
                  <a:lnTo>
                    <a:pt x="1249" y="393"/>
                  </a:lnTo>
                  <a:lnTo>
                    <a:pt x="1246" y="435"/>
                  </a:lnTo>
                  <a:lnTo>
                    <a:pt x="1273" y="408"/>
                  </a:lnTo>
                  <a:lnTo>
                    <a:pt x="1273" y="424"/>
                  </a:lnTo>
                  <a:lnTo>
                    <a:pt x="1288" y="424"/>
                  </a:lnTo>
                  <a:lnTo>
                    <a:pt x="1297" y="414"/>
                  </a:lnTo>
                  <a:lnTo>
                    <a:pt x="1313" y="408"/>
                  </a:lnTo>
                  <a:lnTo>
                    <a:pt x="1328" y="414"/>
                  </a:lnTo>
                  <a:lnTo>
                    <a:pt x="1348" y="422"/>
                  </a:lnTo>
                  <a:lnTo>
                    <a:pt x="1366" y="414"/>
                  </a:lnTo>
                  <a:lnTo>
                    <a:pt x="1406" y="435"/>
                  </a:lnTo>
                  <a:lnTo>
                    <a:pt x="1397" y="414"/>
                  </a:lnTo>
                  <a:lnTo>
                    <a:pt x="1412" y="408"/>
                  </a:lnTo>
                  <a:lnTo>
                    <a:pt x="1419" y="397"/>
                  </a:lnTo>
                  <a:lnTo>
                    <a:pt x="1433" y="408"/>
                  </a:lnTo>
                  <a:lnTo>
                    <a:pt x="1443" y="397"/>
                  </a:lnTo>
                  <a:lnTo>
                    <a:pt x="1457" y="389"/>
                  </a:lnTo>
                  <a:lnTo>
                    <a:pt x="1473" y="380"/>
                  </a:lnTo>
                  <a:lnTo>
                    <a:pt x="1488" y="376"/>
                  </a:lnTo>
                  <a:lnTo>
                    <a:pt x="1503" y="376"/>
                  </a:lnTo>
                  <a:lnTo>
                    <a:pt x="1518" y="372"/>
                  </a:lnTo>
                  <a:lnTo>
                    <a:pt x="1534" y="364"/>
                  </a:lnTo>
                  <a:lnTo>
                    <a:pt x="1536" y="352"/>
                  </a:lnTo>
                  <a:lnTo>
                    <a:pt x="1548" y="341"/>
                  </a:lnTo>
                  <a:lnTo>
                    <a:pt x="1548" y="329"/>
                  </a:lnTo>
                  <a:lnTo>
                    <a:pt x="1548" y="316"/>
                  </a:lnTo>
                  <a:lnTo>
                    <a:pt x="1548" y="304"/>
                  </a:lnTo>
                  <a:lnTo>
                    <a:pt x="1552" y="291"/>
                  </a:lnTo>
                  <a:lnTo>
                    <a:pt x="1552" y="279"/>
                  </a:lnTo>
                  <a:lnTo>
                    <a:pt x="1557" y="269"/>
                  </a:lnTo>
                  <a:lnTo>
                    <a:pt x="1563" y="257"/>
                  </a:lnTo>
                  <a:lnTo>
                    <a:pt x="1567" y="244"/>
                  </a:lnTo>
                  <a:lnTo>
                    <a:pt x="1567" y="231"/>
                  </a:lnTo>
                  <a:lnTo>
                    <a:pt x="1552" y="236"/>
                  </a:lnTo>
                  <a:lnTo>
                    <a:pt x="1536" y="244"/>
                  </a:lnTo>
                  <a:lnTo>
                    <a:pt x="1521" y="244"/>
                  </a:lnTo>
                  <a:lnTo>
                    <a:pt x="1509" y="248"/>
                  </a:lnTo>
                  <a:lnTo>
                    <a:pt x="1490" y="248"/>
                  </a:lnTo>
                  <a:lnTo>
                    <a:pt x="1479" y="252"/>
                  </a:lnTo>
                  <a:lnTo>
                    <a:pt x="1464" y="252"/>
                  </a:lnTo>
                  <a:lnTo>
                    <a:pt x="1452" y="263"/>
                  </a:lnTo>
                  <a:lnTo>
                    <a:pt x="1439" y="263"/>
                  </a:lnTo>
                  <a:lnTo>
                    <a:pt x="1433" y="277"/>
                  </a:lnTo>
                  <a:lnTo>
                    <a:pt x="1406" y="260"/>
                  </a:lnTo>
                  <a:lnTo>
                    <a:pt x="1403" y="263"/>
                  </a:lnTo>
                  <a:lnTo>
                    <a:pt x="1388" y="257"/>
                  </a:lnTo>
                  <a:lnTo>
                    <a:pt x="1373" y="257"/>
                  </a:lnTo>
                  <a:lnTo>
                    <a:pt x="1357" y="263"/>
                  </a:lnTo>
                  <a:lnTo>
                    <a:pt x="1352" y="260"/>
                  </a:lnTo>
                  <a:lnTo>
                    <a:pt x="1352" y="287"/>
                  </a:lnTo>
                  <a:lnTo>
                    <a:pt x="1352" y="260"/>
                  </a:lnTo>
                  <a:lnTo>
                    <a:pt x="1333" y="304"/>
                  </a:lnTo>
                  <a:lnTo>
                    <a:pt x="1319" y="308"/>
                  </a:lnTo>
                  <a:lnTo>
                    <a:pt x="1313" y="296"/>
                  </a:lnTo>
                  <a:lnTo>
                    <a:pt x="1306" y="283"/>
                  </a:lnTo>
                  <a:lnTo>
                    <a:pt x="1306" y="270"/>
                  </a:lnTo>
                  <a:lnTo>
                    <a:pt x="1297" y="260"/>
                  </a:lnTo>
                  <a:lnTo>
                    <a:pt x="1282" y="260"/>
                  </a:lnTo>
                  <a:lnTo>
                    <a:pt x="1267" y="252"/>
                  </a:lnTo>
                  <a:lnTo>
                    <a:pt x="1258" y="240"/>
                  </a:lnTo>
                  <a:lnTo>
                    <a:pt x="1252" y="227"/>
                  </a:lnTo>
                  <a:lnTo>
                    <a:pt x="1252" y="215"/>
                  </a:lnTo>
                  <a:lnTo>
                    <a:pt x="1237" y="213"/>
                  </a:lnTo>
                  <a:lnTo>
                    <a:pt x="1222" y="198"/>
                  </a:lnTo>
                  <a:lnTo>
                    <a:pt x="1206" y="198"/>
                  </a:lnTo>
                  <a:lnTo>
                    <a:pt x="1204" y="188"/>
                  </a:lnTo>
                  <a:lnTo>
                    <a:pt x="1188" y="180"/>
                  </a:lnTo>
                  <a:lnTo>
                    <a:pt x="1176" y="168"/>
                  </a:lnTo>
                  <a:lnTo>
                    <a:pt x="1162" y="163"/>
                  </a:lnTo>
                  <a:lnTo>
                    <a:pt x="1153" y="151"/>
                  </a:lnTo>
                  <a:lnTo>
                    <a:pt x="1167" y="140"/>
                  </a:lnTo>
                  <a:lnTo>
                    <a:pt x="1158" y="151"/>
                  </a:lnTo>
                  <a:lnTo>
                    <a:pt x="1173" y="142"/>
                  </a:lnTo>
                  <a:lnTo>
                    <a:pt x="1188" y="140"/>
                  </a:lnTo>
                  <a:lnTo>
                    <a:pt x="1204" y="134"/>
                  </a:lnTo>
                  <a:lnTo>
                    <a:pt x="1188" y="134"/>
                  </a:lnTo>
                  <a:lnTo>
                    <a:pt x="1173" y="134"/>
                  </a:lnTo>
                  <a:lnTo>
                    <a:pt x="1167" y="147"/>
                  </a:lnTo>
                  <a:lnTo>
                    <a:pt x="1153" y="151"/>
                  </a:lnTo>
                  <a:lnTo>
                    <a:pt x="1149" y="140"/>
                  </a:lnTo>
                  <a:lnTo>
                    <a:pt x="1128" y="124"/>
                  </a:lnTo>
                  <a:lnTo>
                    <a:pt x="1104" y="70"/>
                  </a:lnTo>
                  <a:lnTo>
                    <a:pt x="1104" y="59"/>
                  </a:lnTo>
                  <a:lnTo>
                    <a:pt x="1098" y="45"/>
                  </a:lnTo>
                  <a:lnTo>
                    <a:pt x="1091" y="35"/>
                  </a:lnTo>
                  <a:lnTo>
                    <a:pt x="1080" y="26"/>
                  </a:lnTo>
                  <a:lnTo>
                    <a:pt x="1062" y="30"/>
                  </a:lnTo>
                  <a:lnTo>
                    <a:pt x="1049" y="23"/>
                  </a:lnTo>
                  <a:lnTo>
                    <a:pt x="1034" y="18"/>
                  </a:lnTo>
                  <a:lnTo>
                    <a:pt x="1016" y="14"/>
                  </a:lnTo>
                  <a:lnTo>
                    <a:pt x="1004" y="14"/>
                  </a:lnTo>
                  <a:lnTo>
                    <a:pt x="989" y="9"/>
                  </a:lnTo>
                  <a:lnTo>
                    <a:pt x="974" y="9"/>
                  </a:lnTo>
                  <a:lnTo>
                    <a:pt x="974" y="0"/>
                  </a:lnTo>
                  <a:lnTo>
                    <a:pt x="922" y="0"/>
                  </a:lnTo>
                  <a:lnTo>
                    <a:pt x="974" y="0"/>
                  </a:lnTo>
                  <a:lnTo>
                    <a:pt x="916" y="39"/>
                  </a:lnTo>
                  <a:lnTo>
                    <a:pt x="904" y="30"/>
                  </a:lnTo>
                  <a:lnTo>
                    <a:pt x="889" y="23"/>
                  </a:lnTo>
                  <a:lnTo>
                    <a:pt x="874" y="23"/>
                  </a:lnTo>
                  <a:lnTo>
                    <a:pt x="859" y="23"/>
                  </a:lnTo>
                  <a:lnTo>
                    <a:pt x="867" y="0"/>
                  </a:lnTo>
                  <a:lnTo>
                    <a:pt x="843" y="35"/>
                  </a:lnTo>
                  <a:lnTo>
                    <a:pt x="814" y="0"/>
                  </a:lnTo>
                  <a:lnTo>
                    <a:pt x="798" y="70"/>
                  </a:lnTo>
                  <a:lnTo>
                    <a:pt x="759" y="43"/>
                  </a:lnTo>
                  <a:lnTo>
                    <a:pt x="770" y="86"/>
                  </a:lnTo>
                  <a:lnTo>
                    <a:pt x="759" y="74"/>
                  </a:lnTo>
                  <a:lnTo>
                    <a:pt x="738" y="70"/>
                  </a:lnTo>
                  <a:lnTo>
                    <a:pt x="723" y="62"/>
                  </a:lnTo>
                  <a:lnTo>
                    <a:pt x="714" y="51"/>
                  </a:lnTo>
                  <a:lnTo>
                    <a:pt x="699" y="45"/>
                  </a:lnTo>
                  <a:lnTo>
                    <a:pt x="677" y="51"/>
                  </a:lnTo>
                  <a:lnTo>
                    <a:pt x="662" y="53"/>
                  </a:lnTo>
                  <a:lnTo>
                    <a:pt x="644" y="59"/>
                  </a:lnTo>
                  <a:lnTo>
                    <a:pt x="628" y="62"/>
                  </a:lnTo>
                  <a:lnTo>
                    <a:pt x="614" y="70"/>
                  </a:lnTo>
                  <a:lnTo>
                    <a:pt x="592" y="70"/>
                  </a:lnTo>
                  <a:lnTo>
                    <a:pt x="583" y="82"/>
                  </a:lnTo>
                  <a:lnTo>
                    <a:pt x="568" y="95"/>
                  </a:lnTo>
                  <a:lnTo>
                    <a:pt x="553" y="112"/>
                  </a:lnTo>
                  <a:lnTo>
                    <a:pt x="539" y="118"/>
                  </a:lnTo>
                  <a:lnTo>
                    <a:pt x="532" y="132"/>
                  </a:lnTo>
                  <a:lnTo>
                    <a:pt x="517" y="151"/>
                  </a:lnTo>
                  <a:lnTo>
                    <a:pt x="493" y="168"/>
                  </a:lnTo>
                  <a:lnTo>
                    <a:pt x="475" y="171"/>
                  </a:lnTo>
                  <a:lnTo>
                    <a:pt x="453" y="180"/>
                  </a:lnTo>
                  <a:lnTo>
                    <a:pt x="417" y="184"/>
                  </a:lnTo>
                  <a:lnTo>
                    <a:pt x="387" y="190"/>
                  </a:lnTo>
                  <a:lnTo>
                    <a:pt x="360" y="198"/>
                  </a:lnTo>
                  <a:lnTo>
                    <a:pt x="338" y="207"/>
                  </a:lnTo>
                  <a:lnTo>
                    <a:pt x="317" y="215"/>
                  </a:lnTo>
                  <a:lnTo>
                    <a:pt x="299" y="227"/>
                  </a:lnTo>
                  <a:lnTo>
                    <a:pt x="269" y="244"/>
                  </a:lnTo>
                  <a:lnTo>
                    <a:pt x="247" y="257"/>
                  </a:lnTo>
                  <a:lnTo>
                    <a:pt x="233" y="269"/>
                  </a:lnTo>
                  <a:lnTo>
                    <a:pt x="218" y="279"/>
                  </a:lnTo>
                  <a:lnTo>
                    <a:pt x="209" y="291"/>
                  </a:lnTo>
                  <a:lnTo>
                    <a:pt x="200" y="304"/>
                  </a:lnTo>
                  <a:lnTo>
                    <a:pt x="187" y="320"/>
                  </a:lnTo>
                  <a:lnTo>
                    <a:pt x="172" y="329"/>
                  </a:lnTo>
                  <a:lnTo>
                    <a:pt x="169" y="343"/>
                  </a:lnTo>
                  <a:lnTo>
                    <a:pt x="147" y="364"/>
                  </a:lnTo>
                  <a:lnTo>
                    <a:pt x="133" y="376"/>
                  </a:lnTo>
                  <a:lnTo>
                    <a:pt x="118" y="389"/>
                  </a:lnTo>
                  <a:lnTo>
                    <a:pt x="102" y="397"/>
                  </a:lnTo>
                  <a:lnTo>
                    <a:pt x="87" y="401"/>
                  </a:lnTo>
                  <a:lnTo>
                    <a:pt x="72" y="408"/>
                  </a:lnTo>
                  <a:lnTo>
                    <a:pt x="57" y="414"/>
                  </a:lnTo>
                  <a:lnTo>
                    <a:pt x="45" y="422"/>
                  </a:lnTo>
                  <a:lnTo>
                    <a:pt x="27" y="424"/>
                  </a:lnTo>
                  <a:lnTo>
                    <a:pt x="14" y="432"/>
                  </a:lnTo>
                  <a:lnTo>
                    <a:pt x="0" y="441"/>
                  </a:lnTo>
                  <a:lnTo>
                    <a:pt x="9" y="453"/>
                  </a:lnTo>
                  <a:lnTo>
                    <a:pt x="14" y="469"/>
                  </a:lnTo>
                  <a:lnTo>
                    <a:pt x="23" y="480"/>
                  </a:lnTo>
                  <a:lnTo>
                    <a:pt x="32" y="492"/>
                  </a:lnTo>
                  <a:lnTo>
                    <a:pt x="32" y="504"/>
                  </a:lnTo>
                  <a:lnTo>
                    <a:pt x="39" y="530"/>
                  </a:lnTo>
                  <a:lnTo>
                    <a:pt x="3" y="435"/>
                  </a:lnTo>
                </a:path>
              </a:pathLst>
            </a:custGeom>
            <a:solidFill>
              <a:srgbClr val="EF5FA7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2" name="Freeform 26">
              <a:extLst>
                <a:ext uri="{FF2B5EF4-FFF2-40B4-BE49-F238E27FC236}">
                  <a16:creationId xmlns:a16="http://schemas.microsoft.com/office/drawing/2014/main" id="{68F777FE-9A12-9ED9-0660-FAF1D676E18E}"/>
                </a:ext>
              </a:extLst>
            </p:cNvPr>
            <p:cNvSpPr/>
            <p:nvPr/>
          </p:nvSpPr>
          <p:spPr bwMode="auto">
            <a:xfrm>
              <a:off x="5395953" y="3154736"/>
              <a:ext cx="1212438" cy="884753"/>
            </a:xfrm>
            <a:custGeom>
              <a:avLst/>
              <a:gdLst>
                <a:gd name="T0" fmla="*/ 1613 w 1059"/>
                <a:gd name="T1" fmla="*/ 1 h 1031"/>
                <a:gd name="T2" fmla="*/ 1361 w 1059"/>
                <a:gd name="T3" fmla="*/ 1 h 1031"/>
                <a:gd name="T4" fmla="*/ 1098 w 1059"/>
                <a:gd name="T5" fmla="*/ 1 h 1031"/>
                <a:gd name="T6" fmla="*/ 873 w 1059"/>
                <a:gd name="T7" fmla="*/ 1 h 1031"/>
                <a:gd name="T8" fmla="*/ 712 w 1059"/>
                <a:gd name="T9" fmla="*/ 1 h 1031"/>
                <a:gd name="T10" fmla="*/ 532 w 1059"/>
                <a:gd name="T11" fmla="*/ 0 h 1031"/>
                <a:gd name="T12" fmla="*/ 220 w 1059"/>
                <a:gd name="T13" fmla="*/ 1 h 1031"/>
                <a:gd name="T14" fmla="*/ 169 w 1059"/>
                <a:gd name="T15" fmla="*/ 1 h 1031"/>
                <a:gd name="T16" fmla="*/ 30 w 1059"/>
                <a:gd name="T17" fmla="*/ 1 h 1031"/>
                <a:gd name="T18" fmla="*/ 0 w 1059"/>
                <a:gd name="T19" fmla="*/ 1 h 1031"/>
                <a:gd name="T20" fmla="*/ 193 w 1059"/>
                <a:gd name="T21" fmla="*/ 1 h 1031"/>
                <a:gd name="T22" fmla="*/ 249 w 1059"/>
                <a:gd name="T23" fmla="*/ 1 h 1031"/>
                <a:gd name="T24" fmla="*/ 249 w 1059"/>
                <a:gd name="T25" fmla="*/ 1 h 1031"/>
                <a:gd name="T26" fmla="*/ 366 w 1059"/>
                <a:gd name="T27" fmla="*/ 1 h 1031"/>
                <a:gd name="T28" fmla="*/ 334 w 1059"/>
                <a:gd name="T29" fmla="*/ 1 h 1031"/>
                <a:gd name="T30" fmla="*/ 478 w 1059"/>
                <a:gd name="T31" fmla="*/ 1 h 1031"/>
                <a:gd name="T32" fmla="*/ 392 w 1059"/>
                <a:gd name="T33" fmla="*/ 1 h 1031"/>
                <a:gd name="T34" fmla="*/ 569 w 1059"/>
                <a:gd name="T35" fmla="*/ 1 h 1031"/>
                <a:gd name="T36" fmla="*/ 823 w 1059"/>
                <a:gd name="T37" fmla="*/ 1 h 1031"/>
                <a:gd name="T38" fmla="*/ 1067 w 1059"/>
                <a:gd name="T39" fmla="*/ 1 h 1031"/>
                <a:gd name="T40" fmla="*/ 1390 w 1059"/>
                <a:gd name="T41" fmla="*/ 1 h 1031"/>
                <a:gd name="T42" fmla="*/ 1643 w 1059"/>
                <a:gd name="T43" fmla="*/ 1 h 1031"/>
                <a:gd name="T44" fmla="*/ 1697 w 1059"/>
                <a:gd name="T45" fmla="*/ 1 h 1031"/>
                <a:gd name="T46" fmla="*/ 1839 w 1059"/>
                <a:gd name="T47" fmla="*/ 1 h 1031"/>
                <a:gd name="T48" fmla="*/ 2072 w 1059"/>
                <a:gd name="T49" fmla="*/ 1 h 1031"/>
                <a:gd name="T50" fmla="*/ 2182 w 1059"/>
                <a:gd name="T51" fmla="*/ 1 h 1031"/>
                <a:gd name="T52" fmla="*/ 2323 w 1059"/>
                <a:gd name="T53" fmla="*/ 1 h 1031"/>
                <a:gd name="T54" fmla="*/ 2469 w 1059"/>
                <a:gd name="T55" fmla="*/ 1 h 1031"/>
                <a:gd name="T56" fmla="*/ 2779 w 1059"/>
                <a:gd name="T57" fmla="*/ 1 h 1031"/>
                <a:gd name="T58" fmla="*/ 3033 w 1059"/>
                <a:gd name="T59" fmla="*/ 1 h 1031"/>
                <a:gd name="T60" fmla="*/ 3090 w 1059"/>
                <a:gd name="T61" fmla="*/ 1 h 1031"/>
                <a:gd name="T62" fmla="*/ 2918 w 1059"/>
                <a:gd name="T63" fmla="*/ 1 h 1031"/>
                <a:gd name="T64" fmla="*/ 2866 w 1059"/>
                <a:gd name="T65" fmla="*/ 1 h 1031"/>
                <a:gd name="T66" fmla="*/ 2750 w 1059"/>
                <a:gd name="T67" fmla="*/ 1 h 1031"/>
                <a:gd name="T68" fmla="*/ 2944 w 1059"/>
                <a:gd name="T69" fmla="*/ 1 h 1031"/>
                <a:gd name="T70" fmla="*/ 2866 w 1059"/>
                <a:gd name="T71" fmla="*/ 1 h 1031"/>
                <a:gd name="T72" fmla="*/ 2714 w 1059"/>
                <a:gd name="T73" fmla="*/ 1 h 1031"/>
                <a:gd name="T74" fmla="*/ 2805 w 1059"/>
                <a:gd name="T75" fmla="*/ 1 h 1031"/>
                <a:gd name="T76" fmla="*/ 2979 w 1059"/>
                <a:gd name="T77" fmla="*/ 1 h 1031"/>
                <a:gd name="T78" fmla="*/ 3114 w 1059"/>
                <a:gd name="T79" fmla="*/ 1 h 1031"/>
                <a:gd name="T80" fmla="*/ 3284 w 1059"/>
                <a:gd name="T81" fmla="*/ 1 h 1031"/>
                <a:gd name="T82" fmla="*/ 3114 w 1059"/>
                <a:gd name="T83" fmla="*/ 1 h 1031"/>
                <a:gd name="T84" fmla="*/ 2944 w 1059"/>
                <a:gd name="T85" fmla="*/ 1 h 1031"/>
                <a:gd name="T86" fmla="*/ 2573 w 1059"/>
                <a:gd name="T87" fmla="*/ 1 h 1031"/>
                <a:gd name="T88" fmla="*/ 2292 w 1059"/>
                <a:gd name="T89" fmla="*/ 1 h 1031"/>
                <a:gd name="T90" fmla="*/ 2182 w 1059"/>
                <a:gd name="T91" fmla="*/ 1 h 1031"/>
                <a:gd name="T92" fmla="*/ 2267 w 1059"/>
                <a:gd name="T93" fmla="*/ 1 h 1031"/>
                <a:gd name="T94" fmla="*/ 2013 w 1059"/>
                <a:gd name="T95" fmla="*/ 1 h 1031"/>
                <a:gd name="T96" fmla="*/ 1756 w 1059"/>
                <a:gd name="T97" fmla="*/ 1 h 1031"/>
                <a:gd name="T98" fmla="*/ 1781 w 1059"/>
                <a:gd name="T99" fmla="*/ 1 h 10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59"/>
                <a:gd name="T151" fmla="*/ 0 h 1031"/>
                <a:gd name="T152" fmla="*/ 1059 w 1059"/>
                <a:gd name="T153" fmla="*/ 1031 h 10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59" h="1031">
                  <a:moveTo>
                    <a:pt x="574" y="115"/>
                  </a:moveTo>
                  <a:lnTo>
                    <a:pt x="547" y="99"/>
                  </a:lnTo>
                  <a:lnTo>
                    <a:pt x="519" y="99"/>
                  </a:lnTo>
                  <a:lnTo>
                    <a:pt x="492" y="99"/>
                  </a:lnTo>
                  <a:lnTo>
                    <a:pt x="466" y="91"/>
                  </a:lnTo>
                  <a:lnTo>
                    <a:pt x="439" y="85"/>
                  </a:lnTo>
                  <a:lnTo>
                    <a:pt x="408" y="85"/>
                  </a:lnTo>
                  <a:lnTo>
                    <a:pt x="382" y="85"/>
                  </a:lnTo>
                  <a:lnTo>
                    <a:pt x="354" y="76"/>
                  </a:lnTo>
                  <a:lnTo>
                    <a:pt x="327" y="85"/>
                  </a:lnTo>
                  <a:lnTo>
                    <a:pt x="309" y="107"/>
                  </a:lnTo>
                  <a:lnTo>
                    <a:pt x="282" y="99"/>
                  </a:lnTo>
                  <a:lnTo>
                    <a:pt x="255" y="107"/>
                  </a:lnTo>
                  <a:lnTo>
                    <a:pt x="237" y="85"/>
                  </a:lnTo>
                  <a:lnTo>
                    <a:pt x="228" y="62"/>
                  </a:lnTo>
                  <a:lnTo>
                    <a:pt x="219" y="39"/>
                  </a:lnTo>
                  <a:lnTo>
                    <a:pt x="201" y="16"/>
                  </a:lnTo>
                  <a:lnTo>
                    <a:pt x="171" y="0"/>
                  </a:lnTo>
                  <a:lnTo>
                    <a:pt x="126" y="23"/>
                  </a:lnTo>
                  <a:lnTo>
                    <a:pt x="117" y="53"/>
                  </a:lnTo>
                  <a:lnTo>
                    <a:pt x="71" y="68"/>
                  </a:lnTo>
                  <a:lnTo>
                    <a:pt x="71" y="115"/>
                  </a:lnTo>
                  <a:lnTo>
                    <a:pt x="98" y="145"/>
                  </a:lnTo>
                  <a:lnTo>
                    <a:pt x="54" y="190"/>
                  </a:lnTo>
                  <a:lnTo>
                    <a:pt x="27" y="207"/>
                  </a:lnTo>
                  <a:lnTo>
                    <a:pt x="18" y="230"/>
                  </a:lnTo>
                  <a:lnTo>
                    <a:pt x="9" y="252"/>
                  </a:lnTo>
                  <a:lnTo>
                    <a:pt x="9" y="275"/>
                  </a:lnTo>
                  <a:lnTo>
                    <a:pt x="9" y="298"/>
                  </a:lnTo>
                  <a:lnTo>
                    <a:pt x="0" y="321"/>
                  </a:lnTo>
                  <a:lnTo>
                    <a:pt x="27" y="335"/>
                  </a:lnTo>
                  <a:lnTo>
                    <a:pt x="45" y="358"/>
                  </a:lnTo>
                  <a:lnTo>
                    <a:pt x="62" y="381"/>
                  </a:lnTo>
                  <a:lnTo>
                    <a:pt x="71" y="404"/>
                  </a:lnTo>
                  <a:lnTo>
                    <a:pt x="80" y="426"/>
                  </a:lnTo>
                  <a:lnTo>
                    <a:pt x="80" y="449"/>
                  </a:lnTo>
                  <a:lnTo>
                    <a:pt x="71" y="472"/>
                  </a:lnTo>
                  <a:lnTo>
                    <a:pt x="71" y="495"/>
                  </a:lnTo>
                  <a:lnTo>
                    <a:pt x="80" y="518"/>
                  </a:lnTo>
                  <a:lnTo>
                    <a:pt x="108" y="526"/>
                  </a:lnTo>
                  <a:lnTo>
                    <a:pt x="126" y="549"/>
                  </a:lnTo>
                  <a:lnTo>
                    <a:pt x="117" y="571"/>
                  </a:lnTo>
                  <a:lnTo>
                    <a:pt x="89" y="588"/>
                  </a:lnTo>
                  <a:lnTo>
                    <a:pt x="71" y="617"/>
                  </a:lnTo>
                  <a:lnTo>
                    <a:pt x="108" y="633"/>
                  </a:lnTo>
                  <a:lnTo>
                    <a:pt x="126" y="656"/>
                  </a:lnTo>
                  <a:lnTo>
                    <a:pt x="153" y="663"/>
                  </a:lnTo>
                  <a:lnTo>
                    <a:pt x="153" y="686"/>
                  </a:lnTo>
                  <a:lnTo>
                    <a:pt x="162" y="708"/>
                  </a:lnTo>
                  <a:lnTo>
                    <a:pt x="162" y="733"/>
                  </a:lnTo>
                  <a:lnTo>
                    <a:pt x="126" y="756"/>
                  </a:lnTo>
                  <a:lnTo>
                    <a:pt x="126" y="762"/>
                  </a:lnTo>
                  <a:lnTo>
                    <a:pt x="153" y="779"/>
                  </a:lnTo>
                  <a:lnTo>
                    <a:pt x="183" y="802"/>
                  </a:lnTo>
                  <a:lnTo>
                    <a:pt x="210" y="802"/>
                  </a:lnTo>
                  <a:lnTo>
                    <a:pt x="246" y="779"/>
                  </a:lnTo>
                  <a:lnTo>
                    <a:pt x="265" y="756"/>
                  </a:lnTo>
                  <a:lnTo>
                    <a:pt x="315" y="756"/>
                  </a:lnTo>
                  <a:lnTo>
                    <a:pt x="318" y="733"/>
                  </a:lnTo>
                  <a:lnTo>
                    <a:pt x="345" y="739"/>
                  </a:lnTo>
                  <a:lnTo>
                    <a:pt x="424" y="756"/>
                  </a:lnTo>
                  <a:lnTo>
                    <a:pt x="420" y="716"/>
                  </a:lnTo>
                  <a:lnTo>
                    <a:pt x="448" y="725"/>
                  </a:lnTo>
                  <a:lnTo>
                    <a:pt x="457" y="756"/>
                  </a:lnTo>
                  <a:lnTo>
                    <a:pt x="501" y="733"/>
                  </a:lnTo>
                  <a:lnTo>
                    <a:pt x="529" y="739"/>
                  </a:lnTo>
                  <a:lnTo>
                    <a:pt x="510" y="756"/>
                  </a:lnTo>
                  <a:lnTo>
                    <a:pt x="547" y="785"/>
                  </a:lnTo>
                  <a:lnTo>
                    <a:pt x="547" y="808"/>
                  </a:lnTo>
                  <a:lnTo>
                    <a:pt x="565" y="847"/>
                  </a:lnTo>
                  <a:lnTo>
                    <a:pt x="583" y="853"/>
                  </a:lnTo>
                  <a:lnTo>
                    <a:pt x="591" y="878"/>
                  </a:lnTo>
                  <a:lnTo>
                    <a:pt x="618" y="893"/>
                  </a:lnTo>
                  <a:lnTo>
                    <a:pt x="637" y="907"/>
                  </a:lnTo>
                  <a:lnTo>
                    <a:pt x="667" y="924"/>
                  </a:lnTo>
                  <a:lnTo>
                    <a:pt x="693" y="938"/>
                  </a:lnTo>
                  <a:lnTo>
                    <a:pt x="693" y="961"/>
                  </a:lnTo>
                  <a:lnTo>
                    <a:pt x="703" y="984"/>
                  </a:lnTo>
                  <a:lnTo>
                    <a:pt x="739" y="984"/>
                  </a:lnTo>
                  <a:lnTo>
                    <a:pt x="739" y="1006"/>
                  </a:lnTo>
                  <a:lnTo>
                    <a:pt x="748" y="1030"/>
                  </a:lnTo>
                  <a:lnTo>
                    <a:pt x="775" y="1030"/>
                  </a:lnTo>
                  <a:lnTo>
                    <a:pt x="784" y="1006"/>
                  </a:lnTo>
                  <a:lnTo>
                    <a:pt x="794" y="984"/>
                  </a:lnTo>
                  <a:lnTo>
                    <a:pt x="847" y="984"/>
                  </a:lnTo>
                  <a:lnTo>
                    <a:pt x="874" y="992"/>
                  </a:lnTo>
                  <a:lnTo>
                    <a:pt x="895" y="984"/>
                  </a:lnTo>
                  <a:lnTo>
                    <a:pt x="913" y="970"/>
                  </a:lnTo>
                  <a:lnTo>
                    <a:pt x="949" y="961"/>
                  </a:lnTo>
                  <a:lnTo>
                    <a:pt x="977" y="961"/>
                  </a:lnTo>
                  <a:lnTo>
                    <a:pt x="959" y="938"/>
                  </a:lnTo>
                  <a:lnTo>
                    <a:pt x="968" y="907"/>
                  </a:lnTo>
                  <a:lnTo>
                    <a:pt x="995" y="893"/>
                  </a:lnTo>
                  <a:lnTo>
                    <a:pt x="995" y="870"/>
                  </a:lnTo>
                  <a:lnTo>
                    <a:pt x="968" y="861"/>
                  </a:lnTo>
                  <a:lnTo>
                    <a:pt x="940" y="831"/>
                  </a:lnTo>
                  <a:lnTo>
                    <a:pt x="922" y="808"/>
                  </a:lnTo>
                  <a:lnTo>
                    <a:pt x="922" y="785"/>
                  </a:lnTo>
                  <a:lnTo>
                    <a:pt x="922" y="762"/>
                  </a:lnTo>
                  <a:lnTo>
                    <a:pt x="913" y="739"/>
                  </a:lnTo>
                  <a:lnTo>
                    <a:pt x="886" y="725"/>
                  </a:lnTo>
                  <a:lnTo>
                    <a:pt x="886" y="702"/>
                  </a:lnTo>
                  <a:lnTo>
                    <a:pt x="904" y="680"/>
                  </a:lnTo>
                  <a:lnTo>
                    <a:pt x="931" y="671"/>
                  </a:lnTo>
                  <a:lnTo>
                    <a:pt x="949" y="648"/>
                  </a:lnTo>
                  <a:lnTo>
                    <a:pt x="940" y="625"/>
                  </a:lnTo>
                  <a:lnTo>
                    <a:pt x="931" y="603"/>
                  </a:lnTo>
                  <a:lnTo>
                    <a:pt x="922" y="580"/>
                  </a:lnTo>
                  <a:lnTo>
                    <a:pt x="895" y="571"/>
                  </a:lnTo>
                  <a:lnTo>
                    <a:pt x="874" y="549"/>
                  </a:lnTo>
                  <a:lnTo>
                    <a:pt x="874" y="526"/>
                  </a:lnTo>
                  <a:lnTo>
                    <a:pt x="874" y="503"/>
                  </a:lnTo>
                  <a:lnTo>
                    <a:pt x="874" y="480"/>
                  </a:lnTo>
                  <a:lnTo>
                    <a:pt x="904" y="480"/>
                  </a:lnTo>
                  <a:lnTo>
                    <a:pt x="931" y="466"/>
                  </a:lnTo>
                  <a:lnTo>
                    <a:pt x="959" y="449"/>
                  </a:lnTo>
                  <a:lnTo>
                    <a:pt x="959" y="426"/>
                  </a:lnTo>
                  <a:lnTo>
                    <a:pt x="968" y="404"/>
                  </a:lnTo>
                  <a:lnTo>
                    <a:pt x="995" y="389"/>
                  </a:lnTo>
                  <a:lnTo>
                    <a:pt x="1003" y="366"/>
                  </a:lnTo>
                  <a:lnTo>
                    <a:pt x="1030" y="358"/>
                  </a:lnTo>
                  <a:lnTo>
                    <a:pt x="1039" y="335"/>
                  </a:lnTo>
                  <a:lnTo>
                    <a:pt x="1058" y="313"/>
                  </a:lnTo>
                  <a:lnTo>
                    <a:pt x="1030" y="321"/>
                  </a:lnTo>
                  <a:lnTo>
                    <a:pt x="1030" y="298"/>
                  </a:lnTo>
                  <a:lnTo>
                    <a:pt x="1003" y="298"/>
                  </a:lnTo>
                  <a:lnTo>
                    <a:pt x="1003" y="275"/>
                  </a:lnTo>
                  <a:lnTo>
                    <a:pt x="977" y="267"/>
                  </a:lnTo>
                  <a:lnTo>
                    <a:pt x="949" y="252"/>
                  </a:lnTo>
                  <a:lnTo>
                    <a:pt x="886" y="283"/>
                  </a:lnTo>
                  <a:lnTo>
                    <a:pt x="895" y="252"/>
                  </a:lnTo>
                  <a:lnTo>
                    <a:pt x="829" y="290"/>
                  </a:lnTo>
                  <a:lnTo>
                    <a:pt x="802" y="298"/>
                  </a:lnTo>
                  <a:lnTo>
                    <a:pt x="775" y="290"/>
                  </a:lnTo>
                  <a:lnTo>
                    <a:pt x="739" y="275"/>
                  </a:lnTo>
                  <a:lnTo>
                    <a:pt x="712" y="267"/>
                  </a:lnTo>
                  <a:lnTo>
                    <a:pt x="703" y="244"/>
                  </a:lnTo>
                  <a:lnTo>
                    <a:pt x="703" y="221"/>
                  </a:lnTo>
                  <a:lnTo>
                    <a:pt x="721" y="198"/>
                  </a:lnTo>
                  <a:lnTo>
                    <a:pt x="730" y="176"/>
                  </a:lnTo>
                  <a:lnTo>
                    <a:pt x="730" y="153"/>
                  </a:lnTo>
                  <a:lnTo>
                    <a:pt x="703" y="145"/>
                  </a:lnTo>
                  <a:lnTo>
                    <a:pt x="675" y="138"/>
                  </a:lnTo>
                  <a:lnTo>
                    <a:pt x="649" y="138"/>
                  </a:lnTo>
                  <a:lnTo>
                    <a:pt x="618" y="130"/>
                  </a:lnTo>
                  <a:lnTo>
                    <a:pt x="591" y="122"/>
                  </a:lnTo>
                  <a:lnTo>
                    <a:pt x="565" y="122"/>
                  </a:lnTo>
                  <a:lnTo>
                    <a:pt x="538" y="99"/>
                  </a:lnTo>
                  <a:lnTo>
                    <a:pt x="510" y="107"/>
                  </a:lnTo>
                  <a:lnTo>
                    <a:pt x="574" y="115"/>
                  </a:lnTo>
                </a:path>
              </a:pathLst>
            </a:custGeom>
            <a:solidFill>
              <a:srgbClr val="EF5FA7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3" name="Freeform 27">
              <a:extLst>
                <a:ext uri="{FF2B5EF4-FFF2-40B4-BE49-F238E27FC236}">
                  <a16:creationId xmlns:a16="http://schemas.microsoft.com/office/drawing/2014/main" id="{36A12E69-D334-F0CC-EB15-0457A59D9D06}"/>
                </a:ext>
              </a:extLst>
            </p:cNvPr>
            <p:cNvSpPr/>
            <p:nvPr/>
          </p:nvSpPr>
          <p:spPr bwMode="auto">
            <a:xfrm>
              <a:off x="6352931" y="3591330"/>
              <a:ext cx="1252354" cy="891982"/>
            </a:xfrm>
            <a:custGeom>
              <a:avLst/>
              <a:gdLst>
                <a:gd name="T0" fmla="*/ 274 w 1147"/>
                <a:gd name="T1" fmla="*/ 1 h 935"/>
                <a:gd name="T2" fmla="*/ 245 w 1147"/>
                <a:gd name="T3" fmla="*/ 1 h 935"/>
                <a:gd name="T4" fmla="*/ 217 w 1147"/>
                <a:gd name="T5" fmla="*/ 1 h 935"/>
                <a:gd name="T6" fmla="*/ 175 w 1147"/>
                <a:gd name="T7" fmla="*/ 1 h 935"/>
                <a:gd name="T8" fmla="*/ 147 w 1147"/>
                <a:gd name="T9" fmla="*/ 1 h 935"/>
                <a:gd name="T10" fmla="*/ 120 w 1147"/>
                <a:gd name="T11" fmla="*/ 1 h 935"/>
                <a:gd name="T12" fmla="*/ 217 w 1147"/>
                <a:gd name="T13" fmla="*/ 1 h 935"/>
                <a:gd name="T14" fmla="*/ 89 w 1147"/>
                <a:gd name="T15" fmla="*/ 1 h 935"/>
                <a:gd name="T16" fmla="*/ 89 w 1147"/>
                <a:gd name="T17" fmla="*/ 1 h 935"/>
                <a:gd name="T18" fmla="*/ 0 w 1147"/>
                <a:gd name="T19" fmla="*/ 1 h 935"/>
                <a:gd name="T20" fmla="*/ 89 w 1147"/>
                <a:gd name="T21" fmla="*/ 1 h 935"/>
                <a:gd name="T22" fmla="*/ 120 w 1147"/>
                <a:gd name="T23" fmla="*/ 1 h 935"/>
                <a:gd name="T24" fmla="*/ 67 w 1147"/>
                <a:gd name="T25" fmla="*/ 1 h 935"/>
                <a:gd name="T26" fmla="*/ 147 w 1147"/>
                <a:gd name="T27" fmla="*/ 1 h 935"/>
                <a:gd name="T28" fmla="*/ 509 w 1147"/>
                <a:gd name="T29" fmla="*/ 1 h 935"/>
                <a:gd name="T30" fmla="*/ 628 w 1147"/>
                <a:gd name="T31" fmla="*/ 1 h 935"/>
                <a:gd name="T32" fmla="*/ 810 w 1147"/>
                <a:gd name="T33" fmla="*/ 1 h 935"/>
                <a:gd name="T34" fmla="*/ 1022 w 1147"/>
                <a:gd name="T35" fmla="*/ 1 h 935"/>
                <a:gd name="T36" fmla="*/ 1209 w 1147"/>
                <a:gd name="T37" fmla="*/ 1 h 935"/>
                <a:gd name="T38" fmla="*/ 1317 w 1147"/>
                <a:gd name="T39" fmla="*/ 1 h 935"/>
                <a:gd name="T40" fmla="*/ 1502 w 1147"/>
                <a:gd name="T41" fmla="*/ 1 h 935"/>
                <a:gd name="T42" fmla="*/ 1686 w 1147"/>
                <a:gd name="T43" fmla="*/ 1 h 935"/>
                <a:gd name="T44" fmla="*/ 1866 w 1147"/>
                <a:gd name="T45" fmla="*/ 1 h 935"/>
                <a:gd name="T46" fmla="*/ 1926 w 1147"/>
                <a:gd name="T47" fmla="*/ 1 h 935"/>
                <a:gd name="T48" fmla="*/ 1926 w 1147"/>
                <a:gd name="T49" fmla="*/ 1 h 935"/>
                <a:gd name="T50" fmla="*/ 1926 w 1147"/>
                <a:gd name="T51" fmla="*/ 1 h 935"/>
                <a:gd name="T52" fmla="*/ 2105 w 1147"/>
                <a:gd name="T53" fmla="*/ 1 h 935"/>
                <a:gd name="T54" fmla="*/ 2253 w 1147"/>
                <a:gd name="T55" fmla="*/ 1 h 935"/>
                <a:gd name="T56" fmla="*/ 2253 w 1147"/>
                <a:gd name="T57" fmla="*/ 1 h 935"/>
                <a:gd name="T58" fmla="*/ 2253 w 1147"/>
                <a:gd name="T59" fmla="*/ 1 h 935"/>
                <a:gd name="T60" fmla="*/ 2284 w 1147"/>
                <a:gd name="T61" fmla="*/ 1 h 935"/>
                <a:gd name="T62" fmla="*/ 2457 w 1147"/>
                <a:gd name="T63" fmla="*/ 1 h 935"/>
                <a:gd name="T64" fmla="*/ 2612 w 1147"/>
                <a:gd name="T65" fmla="*/ 1 h 935"/>
                <a:gd name="T66" fmla="*/ 2763 w 1147"/>
                <a:gd name="T67" fmla="*/ 1 h 935"/>
                <a:gd name="T68" fmla="*/ 2948 w 1147"/>
                <a:gd name="T69" fmla="*/ 1 h 935"/>
                <a:gd name="T70" fmla="*/ 3122 w 1147"/>
                <a:gd name="T71" fmla="*/ 1 h 935"/>
                <a:gd name="T72" fmla="*/ 3302 w 1147"/>
                <a:gd name="T73" fmla="*/ 1 h 935"/>
                <a:gd name="T74" fmla="*/ 3423 w 1147"/>
                <a:gd name="T75" fmla="*/ 1 h 935"/>
                <a:gd name="T76" fmla="*/ 3609 w 1147"/>
                <a:gd name="T77" fmla="*/ 1 h 935"/>
                <a:gd name="T78" fmla="*/ 3374 w 1147"/>
                <a:gd name="T79" fmla="*/ 1 h 935"/>
                <a:gd name="T80" fmla="*/ 3271 w 1147"/>
                <a:gd name="T81" fmla="*/ 1 h 935"/>
                <a:gd name="T82" fmla="*/ 3161 w 1147"/>
                <a:gd name="T83" fmla="*/ 1 h 935"/>
                <a:gd name="T84" fmla="*/ 2824 w 1147"/>
                <a:gd name="T85" fmla="*/ 1 h 935"/>
                <a:gd name="T86" fmla="*/ 2794 w 1147"/>
                <a:gd name="T87" fmla="*/ 1 h 935"/>
                <a:gd name="T88" fmla="*/ 2530 w 1147"/>
                <a:gd name="T89" fmla="*/ 1 h 935"/>
                <a:gd name="T90" fmla="*/ 2373 w 1147"/>
                <a:gd name="T91" fmla="*/ 1 h 935"/>
                <a:gd name="T92" fmla="*/ 2253 w 1147"/>
                <a:gd name="T93" fmla="*/ 1 h 935"/>
                <a:gd name="T94" fmla="*/ 2073 w 1147"/>
                <a:gd name="T95" fmla="*/ 1 h 935"/>
                <a:gd name="T96" fmla="*/ 1804 w 1147"/>
                <a:gd name="T97" fmla="*/ 1 h 935"/>
                <a:gd name="T98" fmla="*/ 1719 w 1147"/>
                <a:gd name="T99" fmla="*/ 0 h 935"/>
                <a:gd name="T100" fmla="*/ 1719 w 1147"/>
                <a:gd name="T101" fmla="*/ 1 h 935"/>
                <a:gd name="T102" fmla="*/ 1719 w 1147"/>
                <a:gd name="T103" fmla="*/ 1 h 935"/>
                <a:gd name="T104" fmla="*/ 1542 w 1147"/>
                <a:gd name="T105" fmla="*/ 1 h 935"/>
                <a:gd name="T106" fmla="*/ 1317 w 1147"/>
                <a:gd name="T107" fmla="*/ 1 h 935"/>
                <a:gd name="T108" fmla="*/ 1141 w 1147"/>
                <a:gd name="T109" fmla="*/ 1 h 935"/>
                <a:gd name="T110" fmla="*/ 1056 w 1147"/>
                <a:gd name="T111" fmla="*/ 1 h 935"/>
                <a:gd name="T112" fmla="*/ 991 w 1147"/>
                <a:gd name="T113" fmla="*/ 1 h 935"/>
                <a:gd name="T114" fmla="*/ 903 w 1147"/>
                <a:gd name="T115" fmla="*/ 1 h 935"/>
                <a:gd name="T116" fmla="*/ 628 w 1147"/>
                <a:gd name="T117" fmla="*/ 1 h 935"/>
                <a:gd name="T118" fmla="*/ 393 w 1147"/>
                <a:gd name="T119" fmla="*/ 1 h 935"/>
                <a:gd name="T120" fmla="*/ 509 w 1147"/>
                <a:gd name="T121" fmla="*/ 1 h 93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47"/>
                <a:gd name="T184" fmla="*/ 0 h 935"/>
                <a:gd name="T185" fmla="*/ 1147 w 1147"/>
                <a:gd name="T186" fmla="*/ 935 h 93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47" h="935">
                  <a:moveTo>
                    <a:pt x="162" y="374"/>
                  </a:moveTo>
                  <a:lnTo>
                    <a:pt x="87" y="389"/>
                  </a:lnTo>
                  <a:lnTo>
                    <a:pt x="78" y="412"/>
                  </a:lnTo>
                  <a:lnTo>
                    <a:pt x="78" y="433"/>
                  </a:lnTo>
                  <a:lnTo>
                    <a:pt x="69" y="455"/>
                  </a:lnTo>
                  <a:lnTo>
                    <a:pt x="69" y="478"/>
                  </a:lnTo>
                  <a:lnTo>
                    <a:pt x="29" y="503"/>
                  </a:lnTo>
                  <a:lnTo>
                    <a:pt x="56" y="521"/>
                  </a:lnTo>
                  <a:lnTo>
                    <a:pt x="38" y="544"/>
                  </a:lnTo>
                  <a:lnTo>
                    <a:pt x="47" y="565"/>
                  </a:lnTo>
                  <a:lnTo>
                    <a:pt x="38" y="588"/>
                  </a:lnTo>
                  <a:lnTo>
                    <a:pt x="38" y="609"/>
                  </a:lnTo>
                  <a:lnTo>
                    <a:pt x="69" y="616"/>
                  </a:lnTo>
                  <a:lnTo>
                    <a:pt x="69" y="639"/>
                  </a:lnTo>
                  <a:lnTo>
                    <a:pt x="78" y="660"/>
                  </a:lnTo>
                  <a:lnTo>
                    <a:pt x="29" y="678"/>
                  </a:lnTo>
                  <a:lnTo>
                    <a:pt x="78" y="683"/>
                  </a:lnTo>
                  <a:lnTo>
                    <a:pt x="29" y="678"/>
                  </a:lnTo>
                  <a:lnTo>
                    <a:pt x="9" y="726"/>
                  </a:lnTo>
                  <a:lnTo>
                    <a:pt x="0" y="749"/>
                  </a:lnTo>
                  <a:lnTo>
                    <a:pt x="0" y="772"/>
                  </a:lnTo>
                  <a:lnTo>
                    <a:pt x="29" y="787"/>
                  </a:lnTo>
                  <a:lnTo>
                    <a:pt x="38" y="808"/>
                  </a:lnTo>
                  <a:lnTo>
                    <a:pt x="38" y="830"/>
                  </a:lnTo>
                  <a:lnTo>
                    <a:pt x="38" y="853"/>
                  </a:lnTo>
                  <a:lnTo>
                    <a:pt x="21" y="874"/>
                  </a:lnTo>
                  <a:lnTo>
                    <a:pt x="21" y="896"/>
                  </a:lnTo>
                  <a:lnTo>
                    <a:pt x="47" y="904"/>
                  </a:lnTo>
                  <a:lnTo>
                    <a:pt x="78" y="934"/>
                  </a:lnTo>
                  <a:lnTo>
                    <a:pt x="162" y="904"/>
                  </a:lnTo>
                  <a:lnTo>
                    <a:pt x="173" y="925"/>
                  </a:lnTo>
                  <a:lnTo>
                    <a:pt x="200" y="919"/>
                  </a:lnTo>
                  <a:lnTo>
                    <a:pt x="231" y="904"/>
                  </a:lnTo>
                  <a:lnTo>
                    <a:pt x="257" y="904"/>
                  </a:lnTo>
                  <a:lnTo>
                    <a:pt x="297" y="910"/>
                  </a:lnTo>
                  <a:lnTo>
                    <a:pt x="324" y="919"/>
                  </a:lnTo>
                  <a:lnTo>
                    <a:pt x="354" y="934"/>
                  </a:lnTo>
                  <a:lnTo>
                    <a:pt x="383" y="934"/>
                  </a:lnTo>
                  <a:lnTo>
                    <a:pt x="392" y="910"/>
                  </a:lnTo>
                  <a:lnTo>
                    <a:pt x="419" y="919"/>
                  </a:lnTo>
                  <a:lnTo>
                    <a:pt x="450" y="934"/>
                  </a:lnTo>
                  <a:lnTo>
                    <a:pt x="476" y="934"/>
                  </a:lnTo>
                  <a:lnTo>
                    <a:pt x="507" y="919"/>
                  </a:lnTo>
                  <a:lnTo>
                    <a:pt x="536" y="904"/>
                  </a:lnTo>
                  <a:lnTo>
                    <a:pt x="563" y="896"/>
                  </a:lnTo>
                  <a:lnTo>
                    <a:pt x="594" y="882"/>
                  </a:lnTo>
                  <a:lnTo>
                    <a:pt x="611" y="859"/>
                  </a:lnTo>
                  <a:lnTo>
                    <a:pt x="611" y="838"/>
                  </a:lnTo>
                  <a:lnTo>
                    <a:pt x="611" y="815"/>
                  </a:lnTo>
                  <a:lnTo>
                    <a:pt x="611" y="793"/>
                  </a:lnTo>
                  <a:lnTo>
                    <a:pt x="602" y="772"/>
                  </a:lnTo>
                  <a:lnTo>
                    <a:pt x="611" y="749"/>
                  </a:lnTo>
                  <a:lnTo>
                    <a:pt x="642" y="735"/>
                  </a:lnTo>
                  <a:lnTo>
                    <a:pt x="669" y="720"/>
                  </a:lnTo>
                  <a:lnTo>
                    <a:pt x="698" y="705"/>
                  </a:lnTo>
                  <a:lnTo>
                    <a:pt x="717" y="683"/>
                  </a:lnTo>
                  <a:lnTo>
                    <a:pt x="726" y="660"/>
                  </a:lnTo>
                  <a:lnTo>
                    <a:pt x="717" y="639"/>
                  </a:lnTo>
                  <a:lnTo>
                    <a:pt x="717" y="616"/>
                  </a:lnTo>
                  <a:lnTo>
                    <a:pt x="717" y="594"/>
                  </a:lnTo>
                  <a:lnTo>
                    <a:pt x="717" y="573"/>
                  </a:lnTo>
                  <a:lnTo>
                    <a:pt x="726" y="550"/>
                  </a:lnTo>
                  <a:lnTo>
                    <a:pt x="755" y="550"/>
                  </a:lnTo>
                  <a:lnTo>
                    <a:pt x="782" y="550"/>
                  </a:lnTo>
                  <a:lnTo>
                    <a:pt x="804" y="528"/>
                  </a:lnTo>
                  <a:lnTo>
                    <a:pt x="830" y="513"/>
                  </a:lnTo>
                  <a:lnTo>
                    <a:pt x="861" y="493"/>
                  </a:lnTo>
                  <a:lnTo>
                    <a:pt x="879" y="470"/>
                  </a:lnTo>
                  <a:lnTo>
                    <a:pt x="945" y="460"/>
                  </a:lnTo>
                  <a:lnTo>
                    <a:pt x="936" y="455"/>
                  </a:lnTo>
                  <a:lnTo>
                    <a:pt x="965" y="440"/>
                  </a:lnTo>
                  <a:lnTo>
                    <a:pt x="992" y="433"/>
                  </a:lnTo>
                  <a:lnTo>
                    <a:pt x="1023" y="418"/>
                  </a:lnTo>
                  <a:lnTo>
                    <a:pt x="1049" y="404"/>
                  </a:lnTo>
                  <a:lnTo>
                    <a:pt x="1071" y="380"/>
                  </a:lnTo>
                  <a:lnTo>
                    <a:pt x="1089" y="360"/>
                  </a:lnTo>
                  <a:lnTo>
                    <a:pt x="1118" y="345"/>
                  </a:lnTo>
                  <a:lnTo>
                    <a:pt x="1146" y="337"/>
                  </a:lnTo>
                  <a:lnTo>
                    <a:pt x="1118" y="331"/>
                  </a:lnTo>
                  <a:lnTo>
                    <a:pt x="1071" y="314"/>
                  </a:lnTo>
                  <a:lnTo>
                    <a:pt x="1062" y="294"/>
                  </a:lnTo>
                  <a:lnTo>
                    <a:pt x="1040" y="271"/>
                  </a:lnTo>
                  <a:lnTo>
                    <a:pt x="1014" y="256"/>
                  </a:lnTo>
                  <a:lnTo>
                    <a:pt x="1005" y="238"/>
                  </a:lnTo>
                  <a:lnTo>
                    <a:pt x="945" y="194"/>
                  </a:lnTo>
                  <a:lnTo>
                    <a:pt x="897" y="198"/>
                  </a:lnTo>
                  <a:lnTo>
                    <a:pt x="888" y="194"/>
                  </a:lnTo>
                  <a:lnTo>
                    <a:pt x="888" y="151"/>
                  </a:lnTo>
                  <a:lnTo>
                    <a:pt x="830" y="139"/>
                  </a:lnTo>
                  <a:lnTo>
                    <a:pt x="804" y="132"/>
                  </a:lnTo>
                  <a:lnTo>
                    <a:pt x="773" y="139"/>
                  </a:lnTo>
                  <a:lnTo>
                    <a:pt x="755" y="118"/>
                  </a:lnTo>
                  <a:lnTo>
                    <a:pt x="726" y="109"/>
                  </a:lnTo>
                  <a:lnTo>
                    <a:pt x="717" y="86"/>
                  </a:lnTo>
                  <a:lnTo>
                    <a:pt x="686" y="80"/>
                  </a:lnTo>
                  <a:lnTo>
                    <a:pt x="660" y="66"/>
                  </a:lnTo>
                  <a:lnTo>
                    <a:pt x="620" y="51"/>
                  </a:lnTo>
                  <a:lnTo>
                    <a:pt x="573" y="29"/>
                  </a:lnTo>
                  <a:lnTo>
                    <a:pt x="573" y="6"/>
                  </a:lnTo>
                  <a:lnTo>
                    <a:pt x="545" y="0"/>
                  </a:lnTo>
                  <a:lnTo>
                    <a:pt x="545" y="18"/>
                  </a:lnTo>
                  <a:lnTo>
                    <a:pt x="545" y="62"/>
                  </a:lnTo>
                  <a:lnTo>
                    <a:pt x="545" y="66"/>
                  </a:lnTo>
                  <a:lnTo>
                    <a:pt x="545" y="86"/>
                  </a:lnTo>
                  <a:lnTo>
                    <a:pt x="507" y="109"/>
                  </a:lnTo>
                  <a:lnTo>
                    <a:pt x="489" y="105"/>
                  </a:lnTo>
                  <a:lnTo>
                    <a:pt x="432" y="105"/>
                  </a:lnTo>
                  <a:lnTo>
                    <a:pt x="419" y="153"/>
                  </a:lnTo>
                  <a:lnTo>
                    <a:pt x="392" y="153"/>
                  </a:lnTo>
                  <a:lnTo>
                    <a:pt x="363" y="167"/>
                  </a:lnTo>
                  <a:lnTo>
                    <a:pt x="335" y="175"/>
                  </a:lnTo>
                  <a:lnTo>
                    <a:pt x="335" y="198"/>
                  </a:lnTo>
                  <a:lnTo>
                    <a:pt x="335" y="219"/>
                  </a:lnTo>
                  <a:lnTo>
                    <a:pt x="315" y="238"/>
                  </a:lnTo>
                  <a:lnTo>
                    <a:pt x="315" y="281"/>
                  </a:lnTo>
                  <a:lnTo>
                    <a:pt x="288" y="314"/>
                  </a:lnTo>
                  <a:lnTo>
                    <a:pt x="257" y="323"/>
                  </a:lnTo>
                  <a:lnTo>
                    <a:pt x="200" y="327"/>
                  </a:lnTo>
                  <a:lnTo>
                    <a:pt x="144" y="370"/>
                  </a:lnTo>
                  <a:lnTo>
                    <a:pt x="125" y="374"/>
                  </a:lnTo>
                  <a:lnTo>
                    <a:pt x="87" y="404"/>
                  </a:lnTo>
                  <a:lnTo>
                    <a:pt x="162" y="374"/>
                  </a:lnTo>
                </a:path>
              </a:pathLst>
            </a:custGeom>
            <a:solidFill>
              <a:srgbClr val="61D836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4" name="Freeform 28">
              <a:extLst>
                <a:ext uri="{FF2B5EF4-FFF2-40B4-BE49-F238E27FC236}">
                  <a16:creationId xmlns:a16="http://schemas.microsoft.com/office/drawing/2014/main" id="{9D4A15A9-9B3A-30D7-F9EF-45D7578B280D}"/>
                </a:ext>
              </a:extLst>
            </p:cNvPr>
            <p:cNvSpPr/>
            <p:nvPr/>
          </p:nvSpPr>
          <p:spPr bwMode="auto">
            <a:xfrm>
              <a:off x="5569586" y="3987445"/>
              <a:ext cx="1005875" cy="1159432"/>
            </a:xfrm>
            <a:custGeom>
              <a:avLst/>
              <a:gdLst>
                <a:gd name="T0" fmla="*/ 2689 w 943"/>
                <a:gd name="T1" fmla="*/ 1 h 1361"/>
                <a:gd name="T2" fmla="*/ 2735 w 943"/>
                <a:gd name="T3" fmla="*/ 1 h 1361"/>
                <a:gd name="T4" fmla="*/ 2735 w 943"/>
                <a:gd name="T5" fmla="*/ 1 h 1361"/>
                <a:gd name="T6" fmla="*/ 2539 w 943"/>
                <a:gd name="T7" fmla="*/ 1 h 1361"/>
                <a:gd name="T8" fmla="*/ 2654 w 943"/>
                <a:gd name="T9" fmla="*/ 1 h 1361"/>
                <a:gd name="T10" fmla="*/ 2576 w 943"/>
                <a:gd name="T11" fmla="*/ 1 h 1361"/>
                <a:gd name="T12" fmla="*/ 2735 w 943"/>
                <a:gd name="T13" fmla="*/ 1 h 1361"/>
                <a:gd name="T14" fmla="*/ 2796 w 943"/>
                <a:gd name="T15" fmla="*/ 1 h 1361"/>
                <a:gd name="T16" fmla="*/ 2617 w 943"/>
                <a:gd name="T17" fmla="*/ 1 h 1361"/>
                <a:gd name="T18" fmla="*/ 2617 w 943"/>
                <a:gd name="T19" fmla="*/ 1 h 1361"/>
                <a:gd name="T20" fmla="*/ 2689 w 943"/>
                <a:gd name="T21" fmla="*/ 1 h 1361"/>
                <a:gd name="T22" fmla="*/ 2617 w 943"/>
                <a:gd name="T23" fmla="*/ 1 h 1361"/>
                <a:gd name="T24" fmla="*/ 2523 w 943"/>
                <a:gd name="T25" fmla="*/ 1 h 1361"/>
                <a:gd name="T26" fmla="*/ 2576 w 943"/>
                <a:gd name="T27" fmla="*/ 1 h 1361"/>
                <a:gd name="T28" fmla="*/ 2716 w 943"/>
                <a:gd name="T29" fmla="*/ 1 h 1361"/>
                <a:gd name="T30" fmla="*/ 2807 w 943"/>
                <a:gd name="T31" fmla="*/ 1 h 1361"/>
                <a:gd name="T32" fmla="*/ 2617 w 943"/>
                <a:gd name="T33" fmla="*/ 1 h 1361"/>
                <a:gd name="T34" fmla="*/ 2523 w 943"/>
                <a:gd name="T35" fmla="*/ 1 h 1361"/>
                <a:gd name="T36" fmla="*/ 2754 w 943"/>
                <a:gd name="T37" fmla="*/ 1 h 1361"/>
                <a:gd name="T38" fmla="*/ 2883 w 943"/>
                <a:gd name="T39" fmla="*/ 1 h 1361"/>
                <a:gd name="T40" fmla="*/ 2924 w 943"/>
                <a:gd name="T41" fmla="*/ 1 h 1361"/>
                <a:gd name="T42" fmla="*/ 2689 w 943"/>
                <a:gd name="T43" fmla="*/ 1 h 1361"/>
                <a:gd name="T44" fmla="*/ 2449 w 943"/>
                <a:gd name="T45" fmla="*/ 1 h 1361"/>
                <a:gd name="T46" fmla="*/ 2247 w 943"/>
                <a:gd name="T47" fmla="*/ 1 h 1361"/>
                <a:gd name="T48" fmla="*/ 2170 w 943"/>
                <a:gd name="T49" fmla="*/ 1 h 1361"/>
                <a:gd name="T50" fmla="*/ 1938 w 943"/>
                <a:gd name="T51" fmla="*/ 1 h 1361"/>
                <a:gd name="T52" fmla="*/ 1730 w 943"/>
                <a:gd name="T53" fmla="*/ 1 h 1361"/>
                <a:gd name="T54" fmla="*/ 1474 w 943"/>
                <a:gd name="T55" fmla="*/ 1 h 1361"/>
                <a:gd name="T56" fmla="*/ 1321 w 943"/>
                <a:gd name="T57" fmla="*/ 1 h 1361"/>
                <a:gd name="T58" fmla="*/ 1166 w 943"/>
                <a:gd name="T59" fmla="*/ 1 h 1361"/>
                <a:gd name="T60" fmla="*/ 989 w 943"/>
                <a:gd name="T61" fmla="*/ 1 h 1361"/>
                <a:gd name="T62" fmla="*/ 971 w 943"/>
                <a:gd name="T63" fmla="*/ 1 h 1361"/>
                <a:gd name="T64" fmla="*/ 733 w 943"/>
                <a:gd name="T65" fmla="*/ 1 h 1361"/>
                <a:gd name="T66" fmla="*/ 586 w 943"/>
                <a:gd name="T67" fmla="*/ 1 h 1361"/>
                <a:gd name="T68" fmla="*/ 545 w 943"/>
                <a:gd name="T69" fmla="*/ 1 h 1361"/>
                <a:gd name="T70" fmla="*/ 545 w 943"/>
                <a:gd name="T71" fmla="*/ 1 h 1361"/>
                <a:gd name="T72" fmla="*/ 586 w 943"/>
                <a:gd name="T73" fmla="*/ 1 h 1361"/>
                <a:gd name="T74" fmla="*/ 368 w 943"/>
                <a:gd name="T75" fmla="*/ 1 h 1361"/>
                <a:gd name="T76" fmla="*/ 118 w 943"/>
                <a:gd name="T77" fmla="*/ 1 h 1361"/>
                <a:gd name="T78" fmla="*/ 5 w 943"/>
                <a:gd name="T79" fmla="*/ 1 h 1361"/>
                <a:gd name="T80" fmla="*/ 61 w 943"/>
                <a:gd name="T81" fmla="*/ 1 h 1361"/>
                <a:gd name="T82" fmla="*/ 233 w 943"/>
                <a:gd name="T83" fmla="*/ 1 h 1361"/>
                <a:gd name="T84" fmla="*/ 392 w 943"/>
                <a:gd name="T85" fmla="*/ 1 h 1361"/>
                <a:gd name="T86" fmla="*/ 392 w 943"/>
                <a:gd name="T87" fmla="*/ 1 h 1361"/>
                <a:gd name="T88" fmla="*/ 586 w 943"/>
                <a:gd name="T89" fmla="*/ 1 h 1361"/>
                <a:gd name="T90" fmla="*/ 750 w 943"/>
                <a:gd name="T91" fmla="*/ 1 h 1361"/>
                <a:gd name="T92" fmla="*/ 909 w 943"/>
                <a:gd name="T93" fmla="*/ 1 h 1361"/>
                <a:gd name="T94" fmla="*/ 1091 w 943"/>
                <a:gd name="T95" fmla="*/ 1 h 1361"/>
                <a:gd name="T96" fmla="*/ 1234 w 943"/>
                <a:gd name="T97" fmla="*/ 1 h 1361"/>
                <a:gd name="T98" fmla="*/ 1263 w 943"/>
                <a:gd name="T99" fmla="*/ 1 h 1361"/>
                <a:gd name="T100" fmla="*/ 1339 w 943"/>
                <a:gd name="T101" fmla="*/ 1 h 1361"/>
                <a:gd name="T102" fmla="*/ 1588 w 943"/>
                <a:gd name="T103" fmla="*/ 1 h 1361"/>
                <a:gd name="T104" fmla="*/ 1722 w 943"/>
                <a:gd name="T105" fmla="*/ 1 h 1361"/>
                <a:gd name="T106" fmla="*/ 1971 w 943"/>
                <a:gd name="T107" fmla="*/ 1 h 1361"/>
                <a:gd name="T108" fmla="*/ 2247 w 943"/>
                <a:gd name="T109" fmla="*/ 1 h 1361"/>
                <a:gd name="T110" fmla="*/ 2475 w 943"/>
                <a:gd name="T111" fmla="*/ 1 h 1361"/>
                <a:gd name="T112" fmla="*/ 2701 w 943"/>
                <a:gd name="T113" fmla="*/ 1 h 13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943"/>
                <a:gd name="T172" fmla="*/ 0 h 1361"/>
                <a:gd name="T173" fmla="*/ 943 w 943"/>
                <a:gd name="T174" fmla="*/ 1361 h 136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943" h="1361">
                  <a:moveTo>
                    <a:pt x="848" y="24"/>
                  </a:moveTo>
                  <a:lnTo>
                    <a:pt x="866" y="3"/>
                  </a:lnTo>
                  <a:lnTo>
                    <a:pt x="861" y="18"/>
                  </a:lnTo>
                  <a:lnTo>
                    <a:pt x="870" y="33"/>
                  </a:lnTo>
                  <a:lnTo>
                    <a:pt x="866" y="47"/>
                  </a:lnTo>
                  <a:lnTo>
                    <a:pt x="861" y="62"/>
                  </a:lnTo>
                  <a:lnTo>
                    <a:pt x="855" y="76"/>
                  </a:lnTo>
                  <a:lnTo>
                    <a:pt x="870" y="87"/>
                  </a:lnTo>
                  <a:lnTo>
                    <a:pt x="875" y="102"/>
                  </a:lnTo>
                  <a:lnTo>
                    <a:pt x="881" y="116"/>
                  </a:lnTo>
                  <a:lnTo>
                    <a:pt x="881" y="130"/>
                  </a:lnTo>
                  <a:lnTo>
                    <a:pt x="899" y="135"/>
                  </a:lnTo>
                  <a:lnTo>
                    <a:pt x="905" y="149"/>
                  </a:lnTo>
                  <a:lnTo>
                    <a:pt x="894" y="164"/>
                  </a:lnTo>
                  <a:lnTo>
                    <a:pt x="881" y="179"/>
                  </a:lnTo>
                  <a:lnTo>
                    <a:pt x="866" y="179"/>
                  </a:lnTo>
                  <a:lnTo>
                    <a:pt x="855" y="193"/>
                  </a:lnTo>
                  <a:lnTo>
                    <a:pt x="848" y="207"/>
                  </a:lnTo>
                  <a:lnTo>
                    <a:pt x="831" y="214"/>
                  </a:lnTo>
                  <a:lnTo>
                    <a:pt x="818" y="229"/>
                  </a:lnTo>
                  <a:lnTo>
                    <a:pt x="818" y="241"/>
                  </a:lnTo>
                  <a:lnTo>
                    <a:pt x="837" y="247"/>
                  </a:lnTo>
                  <a:lnTo>
                    <a:pt x="842" y="262"/>
                  </a:lnTo>
                  <a:lnTo>
                    <a:pt x="861" y="272"/>
                  </a:lnTo>
                  <a:lnTo>
                    <a:pt x="855" y="286"/>
                  </a:lnTo>
                  <a:lnTo>
                    <a:pt x="848" y="301"/>
                  </a:lnTo>
                  <a:lnTo>
                    <a:pt x="842" y="315"/>
                  </a:lnTo>
                  <a:lnTo>
                    <a:pt x="837" y="345"/>
                  </a:lnTo>
                  <a:lnTo>
                    <a:pt x="848" y="342"/>
                  </a:lnTo>
                  <a:lnTo>
                    <a:pt x="831" y="357"/>
                  </a:lnTo>
                  <a:lnTo>
                    <a:pt x="831" y="378"/>
                  </a:lnTo>
                  <a:lnTo>
                    <a:pt x="848" y="378"/>
                  </a:lnTo>
                  <a:lnTo>
                    <a:pt x="866" y="392"/>
                  </a:lnTo>
                  <a:lnTo>
                    <a:pt x="881" y="397"/>
                  </a:lnTo>
                  <a:lnTo>
                    <a:pt x="881" y="418"/>
                  </a:lnTo>
                  <a:lnTo>
                    <a:pt x="905" y="442"/>
                  </a:lnTo>
                  <a:lnTo>
                    <a:pt x="912" y="455"/>
                  </a:lnTo>
                  <a:lnTo>
                    <a:pt x="899" y="469"/>
                  </a:lnTo>
                  <a:lnTo>
                    <a:pt x="888" y="486"/>
                  </a:lnTo>
                  <a:lnTo>
                    <a:pt x="899" y="498"/>
                  </a:lnTo>
                  <a:lnTo>
                    <a:pt x="888" y="515"/>
                  </a:lnTo>
                  <a:lnTo>
                    <a:pt x="875" y="530"/>
                  </a:lnTo>
                  <a:lnTo>
                    <a:pt x="861" y="538"/>
                  </a:lnTo>
                  <a:lnTo>
                    <a:pt x="861" y="553"/>
                  </a:lnTo>
                  <a:lnTo>
                    <a:pt x="842" y="567"/>
                  </a:lnTo>
                  <a:lnTo>
                    <a:pt x="837" y="581"/>
                  </a:lnTo>
                  <a:lnTo>
                    <a:pt x="837" y="596"/>
                  </a:lnTo>
                  <a:lnTo>
                    <a:pt x="837" y="611"/>
                  </a:lnTo>
                  <a:lnTo>
                    <a:pt x="837" y="625"/>
                  </a:lnTo>
                  <a:lnTo>
                    <a:pt x="842" y="640"/>
                  </a:lnTo>
                  <a:lnTo>
                    <a:pt x="855" y="655"/>
                  </a:lnTo>
                  <a:lnTo>
                    <a:pt x="861" y="669"/>
                  </a:lnTo>
                  <a:lnTo>
                    <a:pt x="866" y="684"/>
                  </a:lnTo>
                  <a:lnTo>
                    <a:pt x="866" y="698"/>
                  </a:lnTo>
                  <a:lnTo>
                    <a:pt x="866" y="713"/>
                  </a:lnTo>
                  <a:lnTo>
                    <a:pt x="866" y="728"/>
                  </a:lnTo>
                  <a:lnTo>
                    <a:pt x="866" y="744"/>
                  </a:lnTo>
                  <a:lnTo>
                    <a:pt x="861" y="757"/>
                  </a:lnTo>
                  <a:lnTo>
                    <a:pt x="861" y="771"/>
                  </a:lnTo>
                  <a:lnTo>
                    <a:pt x="842" y="775"/>
                  </a:lnTo>
                  <a:lnTo>
                    <a:pt x="837" y="792"/>
                  </a:lnTo>
                  <a:lnTo>
                    <a:pt x="824" y="806"/>
                  </a:lnTo>
                  <a:lnTo>
                    <a:pt x="813" y="821"/>
                  </a:lnTo>
                  <a:lnTo>
                    <a:pt x="813" y="835"/>
                  </a:lnTo>
                  <a:lnTo>
                    <a:pt x="813" y="850"/>
                  </a:lnTo>
                  <a:lnTo>
                    <a:pt x="813" y="864"/>
                  </a:lnTo>
                  <a:lnTo>
                    <a:pt x="813" y="879"/>
                  </a:lnTo>
                  <a:lnTo>
                    <a:pt x="824" y="894"/>
                  </a:lnTo>
                  <a:lnTo>
                    <a:pt x="824" y="908"/>
                  </a:lnTo>
                  <a:lnTo>
                    <a:pt x="831" y="923"/>
                  </a:lnTo>
                  <a:lnTo>
                    <a:pt x="837" y="937"/>
                  </a:lnTo>
                  <a:lnTo>
                    <a:pt x="855" y="947"/>
                  </a:lnTo>
                  <a:lnTo>
                    <a:pt x="861" y="960"/>
                  </a:lnTo>
                  <a:lnTo>
                    <a:pt x="866" y="977"/>
                  </a:lnTo>
                  <a:lnTo>
                    <a:pt x="875" y="990"/>
                  </a:lnTo>
                  <a:lnTo>
                    <a:pt x="881" y="1004"/>
                  </a:lnTo>
                  <a:lnTo>
                    <a:pt x="881" y="1020"/>
                  </a:lnTo>
                  <a:lnTo>
                    <a:pt x="899" y="1029"/>
                  </a:lnTo>
                  <a:lnTo>
                    <a:pt x="905" y="1044"/>
                  </a:lnTo>
                  <a:lnTo>
                    <a:pt x="905" y="1058"/>
                  </a:lnTo>
                  <a:lnTo>
                    <a:pt x="905" y="1073"/>
                  </a:lnTo>
                  <a:lnTo>
                    <a:pt x="899" y="1087"/>
                  </a:lnTo>
                  <a:lnTo>
                    <a:pt x="881" y="1097"/>
                  </a:lnTo>
                  <a:lnTo>
                    <a:pt x="866" y="1102"/>
                  </a:lnTo>
                  <a:lnTo>
                    <a:pt x="842" y="1108"/>
                  </a:lnTo>
                  <a:lnTo>
                    <a:pt x="831" y="1123"/>
                  </a:lnTo>
                  <a:lnTo>
                    <a:pt x="813" y="1123"/>
                  </a:lnTo>
                  <a:lnTo>
                    <a:pt x="806" y="1137"/>
                  </a:lnTo>
                  <a:lnTo>
                    <a:pt x="795" y="1152"/>
                  </a:lnTo>
                  <a:lnTo>
                    <a:pt x="813" y="1145"/>
                  </a:lnTo>
                  <a:lnTo>
                    <a:pt x="831" y="1152"/>
                  </a:lnTo>
                  <a:lnTo>
                    <a:pt x="848" y="1162"/>
                  </a:lnTo>
                  <a:lnTo>
                    <a:pt x="848" y="1180"/>
                  </a:lnTo>
                  <a:lnTo>
                    <a:pt x="866" y="1189"/>
                  </a:lnTo>
                  <a:lnTo>
                    <a:pt x="888" y="1200"/>
                  </a:lnTo>
                  <a:lnTo>
                    <a:pt x="899" y="1214"/>
                  </a:lnTo>
                  <a:lnTo>
                    <a:pt x="918" y="1229"/>
                  </a:lnTo>
                  <a:lnTo>
                    <a:pt x="929" y="1243"/>
                  </a:lnTo>
                  <a:lnTo>
                    <a:pt x="929" y="1257"/>
                  </a:lnTo>
                  <a:lnTo>
                    <a:pt x="929" y="1272"/>
                  </a:lnTo>
                  <a:lnTo>
                    <a:pt x="929" y="1286"/>
                  </a:lnTo>
                  <a:lnTo>
                    <a:pt x="929" y="1301"/>
                  </a:lnTo>
                  <a:lnTo>
                    <a:pt x="942" y="1316"/>
                  </a:lnTo>
                  <a:lnTo>
                    <a:pt x="942" y="1330"/>
                  </a:lnTo>
                  <a:lnTo>
                    <a:pt x="942" y="1345"/>
                  </a:lnTo>
                  <a:lnTo>
                    <a:pt x="929" y="1360"/>
                  </a:lnTo>
                  <a:lnTo>
                    <a:pt x="912" y="1356"/>
                  </a:lnTo>
                  <a:lnTo>
                    <a:pt x="899" y="1335"/>
                  </a:lnTo>
                  <a:lnTo>
                    <a:pt x="881" y="1326"/>
                  </a:lnTo>
                  <a:lnTo>
                    <a:pt x="866" y="1326"/>
                  </a:lnTo>
                  <a:lnTo>
                    <a:pt x="837" y="1306"/>
                  </a:lnTo>
                  <a:lnTo>
                    <a:pt x="818" y="1291"/>
                  </a:lnTo>
                  <a:lnTo>
                    <a:pt x="804" y="1286"/>
                  </a:lnTo>
                  <a:lnTo>
                    <a:pt x="785" y="1279"/>
                  </a:lnTo>
                  <a:lnTo>
                    <a:pt x="789" y="1306"/>
                  </a:lnTo>
                  <a:lnTo>
                    <a:pt x="749" y="1268"/>
                  </a:lnTo>
                  <a:lnTo>
                    <a:pt x="743" y="1253"/>
                  </a:lnTo>
                  <a:lnTo>
                    <a:pt x="732" y="1239"/>
                  </a:lnTo>
                  <a:lnTo>
                    <a:pt x="716" y="1235"/>
                  </a:lnTo>
                  <a:lnTo>
                    <a:pt x="723" y="1218"/>
                  </a:lnTo>
                  <a:lnTo>
                    <a:pt x="723" y="1206"/>
                  </a:lnTo>
                  <a:lnTo>
                    <a:pt x="723" y="1189"/>
                  </a:lnTo>
                  <a:lnTo>
                    <a:pt x="723" y="1174"/>
                  </a:lnTo>
                  <a:lnTo>
                    <a:pt x="708" y="1162"/>
                  </a:lnTo>
                  <a:lnTo>
                    <a:pt x="699" y="1145"/>
                  </a:lnTo>
                  <a:lnTo>
                    <a:pt x="681" y="1130"/>
                  </a:lnTo>
                  <a:lnTo>
                    <a:pt x="668" y="1117"/>
                  </a:lnTo>
                  <a:lnTo>
                    <a:pt x="657" y="1102"/>
                  </a:lnTo>
                  <a:lnTo>
                    <a:pt x="639" y="1102"/>
                  </a:lnTo>
                  <a:lnTo>
                    <a:pt x="624" y="1112"/>
                  </a:lnTo>
                  <a:lnTo>
                    <a:pt x="605" y="1123"/>
                  </a:lnTo>
                  <a:lnTo>
                    <a:pt x="587" y="1123"/>
                  </a:lnTo>
                  <a:lnTo>
                    <a:pt x="569" y="1130"/>
                  </a:lnTo>
                  <a:lnTo>
                    <a:pt x="558" y="1145"/>
                  </a:lnTo>
                  <a:lnTo>
                    <a:pt x="558" y="1162"/>
                  </a:lnTo>
                  <a:lnTo>
                    <a:pt x="554" y="1174"/>
                  </a:lnTo>
                  <a:lnTo>
                    <a:pt x="536" y="1185"/>
                  </a:lnTo>
                  <a:lnTo>
                    <a:pt x="519" y="1180"/>
                  </a:lnTo>
                  <a:lnTo>
                    <a:pt x="492" y="1170"/>
                  </a:lnTo>
                  <a:lnTo>
                    <a:pt x="473" y="1170"/>
                  </a:lnTo>
                  <a:lnTo>
                    <a:pt x="455" y="1170"/>
                  </a:lnTo>
                  <a:lnTo>
                    <a:pt x="444" y="1185"/>
                  </a:lnTo>
                  <a:lnTo>
                    <a:pt x="444" y="1200"/>
                  </a:lnTo>
                  <a:lnTo>
                    <a:pt x="444" y="1214"/>
                  </a:lnTo>
                  <a:lnTo>
                    <a:pt x="426" y="1224"/>
                  </a:lnTo>
                  <a:lnTo>
                    <a:pt x="413" y="1239"/>
                  </a:lnTo>
                  <a:lnTo>
                    <a:pt x="407" y="1253"/>
                  </a:lnTo>
                  <a:lnTo>
                    <a:pt x="398" y="1268"/>
                  </a:lnTo>
                  <a:lnTo>
                    <a:pt x="389" y="1283"/>
                  </a:lnTo>
                  <a:lnTo>
                    <a:pt x="374" y="1297"/>
                  </a:lnTo>
                  <a:lnTo>
                    <a:pt x="356" y="1306"/>
                  </a:lnTo>
                  <a:lnTo>
                    <a:pt x="339" y="1301"/>
                  </a:lnTo>
                  <a:lnTo>
                    <a:pt x="323" y="1297"/>
                  </a:lnTo>
                  <a:lnTo>
                    <a:pt x="312" y="1283"/>
                  </a:lnTo>
                  <a:lnTo>
                    <a:pt x="317" y="1268"/>
                  </a:lnTo>
                  <a:lnTo>
                    <a:pt x="317" y="1253"/>
                  </a:lnTo>
                  <a:lnTo>
                    <a:pt x="317" y="1239"/>
                  </a:lnTo>
                  <a:lnTo>
                    <a:pt x="317" y="1224"/>
                  </a:lnTo>
                  <a:lnTo>
                    <a:pt x="317" y="1210"/>
                  </a:lnTo>
                  <a:lnTo>
                    <a:pt x="312" y="1193"/>
                  </a:lnTo>
                  <a:lnTo>
                    <a:pt x="288" y="1189"/>
                  </a:lnTo>
                  <a:lnTo>
                    <a:pt x="269" y="1174"/>
                  </a:lnTo>
                  <a:lnTo>
                    <a:pt x="258" y="1162"/>
                  </a:lnTo>
                  <a:lnTo>
                    <a:pt x="242" y="1145"/>
                  </a:lnTo>
                  <a:lnTo>
                    <a:pt x="236" y="1130"/>
                  </a:lnTo>
                  <a:lnTo>
                    <a:pt x="225" y="1117"/>
                  </a:lnTo>
                  <a:lnTo>
                    <a:pt x="213" y="1102"/>
                  </a:lnTo>
                  <a:lnTo>
                    <a:pt x="207" y="1087"/>
                  </a:lnTo>
                  <a:lnTo>
                    <a:pt x="189" y="1077"/>
                  </a:lnTo>
                  <a:lnTo>
                    <a:pt x="189" y="1064"/>
                  </a:lnTo>
                  <a:lnTo>
                    <a:pt x="183" y="1050"/>
                  </a:lnTo>
                  <a:lnTo>
                    <a:pt x="176" y="1033"/>
                  </a:lnTo>
                  <a:lnTo>
                    <a:pt x="176" y="1020"/>
                  </a:lnTo>
                  <a:lnTo>
                    <a:pt x="174" y="1004"/>
                  </a:lnTo>
                  <a:lnTo>
                    <a:pt x="174" y="990"/>
                  </a:lnTo>
                  <a:lnTo>
                    <a:pt x="174" y="970"/>
                  </a:lnTo>
                  <a:lnTo>
                    <a:pt x="165" y="956"/>
                  </a:lnTo>
                  <a:lnTo>
                    <a:pt x="165" y="941"/>
                  </a:lnTo>
                  <a:lnTo>
                    <a:pt x="165" y="927"/>
                  </a:lnTo>
                  <a:lnTo>
                    <a:pt x="174" y="912"/>
                  </a:lnTo>
                  <a:lnTo>
                    <a:pt x="189" y="898"/>
                  </a:lnTo>
                  <a:lnTo>
                    <a:pt x="194" y="884"/>
                  </a:lnTo>
                  <a:lnTo>
                    <a:pt x="207" y="869"/>
                  </a:lnTo>
                  <a:lnTo>
                    <a:pt x="189" y="854"/>
                  </a:lnTo>
                  <a:lnTo>
                    <a:pt x="189" y="840"/>
                  </a:lnTo>
                  <a:lnTo>
                    <a:pt x="176" y="825"/>
                  </a:lnTo>
                  <a:lnTo>
                    <a:pt x="165" y="811"/>
                  </a:lnTo>
                  <a:lnTo>
                    <a:pt x="143" y="811"/>
                  </a:lnTo>
                  <a:lnTo>
                    <a:pt x="132" y="825"/>
                  </a:lnTo>
                  <a:lnTo>
                    <a:pt x="119" y="840"/>
                  </a:lnTo>
                  <a:lnTo>
                    <a:pt x="102" y="850"/>
                  </a:lnTo>
                  <a:lnTo>
                    <a:pt x="86" y="850"/>
                  </a:lnTo>
                  <a:lnTo>
                    <a:pt x="75" y="835"/>
                  </a:lnTo>
                  <a:lnTo>
                    <a:pt x="56" y="825"/>
                  </a:lnTo>
                  <a:lnTo>
                    <a:pt x="38" y="814"/>
                  </a:lnTo>
                  <a:lnTo>
                    <a:pt x="20" y="814"/>
                  </a:lnTo>
                  <a:lnTo>
                    <a:pt x="5" y="821"/>
                  </a:lnTo>
                  <a:lnTo>
                    <a:pt x="5" y="806"/>
                  </a:lnTo>
                  <a:lnTo>
                    <a:pt x="5" y="792"/>
                  </a:lnTo>
                  <a:lnTo>
                    <a:pt x="5" y="771"/>
                  </a:lnTo>
                  <a:lnTo>
                    <a:pt x="0" y="757"/>
                  </a:lnTo>
                  <a:lnTo>
                    <a:pt x="0" y="744"/>
                  </a:lnTo>
                  <a:lnTo>
                    <a:pt x="5" y="728"/>
                  </a:lnTo>
                  <a:lnTo>
                    <a:pt x="5" y="713"/>
                  </a:lnTo>
                  <a:lnTo>
                    <a:pt x="20" y="708"/>
                  </a:lnTo>
                  <a:lnTo>
                    <a:pt x="33" y="694"/>
                  </a:lnTo>
                  <a:lnTo>
                    <a:pt x="51" y="694"/>
                  </a:lnTo>
                  <a:lnTo>
                    <a:pt x="69" y="690"/>
                  </a:lnTo>
                  <a:lnTo>
                    <a:pt x="69" y="675"/>
                  </a:lnTo>
                  <a:lnTo>
                    <a:pt x="75" y="658"/>
                  </a:lnTo>
                  <a:lnTo>
                    <a:pt x="86" y="646"/>
                  </a:lnTo>
                  <a:lnTo>
                    <a:pt x="95" y="631"/>
                  </a:lnTo>
                  <a:lnTo>
                    <a:pt x="102" y="615"/>
                  </a:lnTo>
                  <a:lnTo>
                    <a:pt x="119" y="615"/>
                  </a:lnTo>
                  <a:lnTo>
                    <a:pt x="126" y="602"/>
                  </a:lnTo>
                  <a:lnTo>
                    <a:pt x="132" y="586"/>
                  </a:lnTo>
                  <a:lnTo>
                    <a:pt x="137" y="571"/>
                  </a:lnTo>
                  <a:lnTo>
                    <a:pt x="132" y="559"/>
                  </a:lnTo>
                  <a:lnTo>
                    <a:pt x="126" y="542"/>
                  </a:lnTo>
                  <a:lnTo>
                    <a:pt x="126" y="530"/>
                  </a:lnTo>
                  <a:lnTo>
                    <a:pt x="143" y="519"/>
                  </a:lnTo>
                  <a:lnTo>
                    <a:pt x="150" y="505"/>
                  </a:lnTo>
                  <a:lnTo>
                    <a:pt x="165" y="498"/>
                  </a:lnTo>
                  <a:lnTo>
                    <a:pt x="183" y="490"/>
                  </a:lnTo>
                  <a:lnTo>
                    <a:pt x="189" y="475"/>
                  </a:lnTo>
                  <a:lnTo>
                    <a:pt x="207" y="465"/>
                  </a:lnTo>
                  <a:lnTo>
                    <a:pt x="218" y="451"/>
                  </a:lnTo>
                  <a:lnTo>
                    <a:pt x="236" y="442"/>
                  </a:lnTo>
                  <a:lnTo>
                    <a:pt x="236" y="426"/>
                  </a:lnTo>
                  <a:lnTo>
                    <a:pt x="242" y="412"/>
                  </a:lnTo>
                  <a:lnTo>
                    <a:pt x="246" y="397"/>
                  </a:lnTo>
                  <a:lnTo>
                    <a:pt x="251" y="382"/>
                  </a:lnTo>
                  <a:lnTo>
                    <a:pt x="258" y="369"/>
                  </a:lnTo>
                  <a:lnTo>
                    <a:pt x="275" y="357"/>
                  </a:lnTo>
                  <a:lnTo>
                    <a:pt x="293" y="349"/>
                  </a:lnTo>
                  <a:lnTo>
                    <a:pt x="312" y="339"/>
                  </a:lnTo>
                  <a:lnTo>
                    <a:pt x="326" y="334"/>
                  </a:lnTo>
                  <a:lnTo>
                    <a:pt x="345" y="326"/>
                  </a:lnTo>
                  <a:lnTo>
                    <a:pt x="350" y="309"/>
                  </a:lnTo>
                  <a:lnTo>
                    <a:pt x="350" y="295"/>
                  </a:lnTo>
                  <a:lnTo>
                    <a:pt x="350" y="280"/>
                  </a:lnTo>
                  <a:lnTo>
                    <a:pt x="350" y="266"/>
                  </a:lnTo>
                  <a:lnTo>
                    <a:pt x="369" y="257"/>
                  </a:lnTo>
                  <a:lnTo>
                    <a:pt x="389" y="207"/>
                  </a:lnTo>
                  <a:lnTo>
                    <a:pt x="398" y="232"/>
                  </a:lnTo>
                  <a:lnTo>
                    <a:pt x="407" y="218"/>
                  </a:lnTo>
                  <a:lnTo>
                    <a:pt x="426" y="207"/>
                  </a:lnTo>
                  <a:lnTo>
                    <a:pt x="444" y="207"/>
                  </a:lnTo>
                  <a:lnTo>
                    <a:pt x="462" y="207"/>
                  </a:lnTo>
                  <a:lnTo>
                    <a:pt x="407" y="168"/>
                  </a:lnTo>
                  <a:lnTo>
                    <a:pt x="416" y="159"/>
                  </a:lnTo>
                  <a:lnTo>
                    <a:pt x="407" y="123"/>
                  </a:lnTo>
                  <a:lnTo>
                    <a:pt x="438" y="120"/>
                  </a:lnTo>
                  <a:lnTo>
                    <a:pt x="426" y="106"/>
                  </a:lnTo>
                  <a:lnTo>
                    <a:pt x="431" y="91"/>
                  </a:lnTo>
                  <a:lnTo>
                    <a:pt x="449" y="91"/>
                  </a:lnTo>
                  <a:lnTo>
                    <a:pt x="468" y="91"/>
                  </a:lnTo>
                  <a:lnTo>
                    <a:pt x="477" y="76"/>
                  </a:lnTo>
                  <a:lnTo>
                    <a:pt x="495" y="76"/>
                  </a:lnTo>
                  <a:lnTo>
                    <a:pt x="512" y="87"/>
                  </a:lnTo>
                  <a:lnTo>
                    <a:pt x="530" y="87"/>
                  </a:lnTo>
                  <a:lnTo>
                    <a:pt x="530" y="73"/>
                  </a:lnTo>
                  <a:lnTo>
                    <a:pt x="530" y="58"/>
                  </a:lnTo>
                  <a:lnTo>
                    <a:pt x="536" y="43"/>
                  </a:lnTo>
                  <a:lnTo>
                    <a:pt x="554" y="43"/>
                  </a:lnTo>
                  <a:lnTo>
                    <a:pt x="569" y="43"/>
                  </a:lnTo>
                  <a:lnTo>
                    <a:pt x="587" y="43"/>
                  </a:lnTo>
                  <a:lnTo>
                    <a:pt x="600" y="58"/>
                  </a:lnTo>
                  <a:lnTo>
                    <a:pt x="618" y="62"/>
                  </a:lnTo>
                  <a:lnTo>
                    <a:pt x="635" y="58"/>
                  </a:lnTo>
                  <a:lnTo>
                    <a:pt x="651" y="52"/>
                  </a:lnTo>
                  <a:lnTo>
                    <a:pt x="668" y="62"/>
                  </a:lnTo>
                  <a:lnTo>
                    <a:pt x="686" y="58"/>
                  </a:lnTo>
                  <a:lnTo>
                    <a:pt x="701" y="68"/>
                  </a:lnTo>
                  <a:lnTo>
                    <a:pt x="723" y="68"/>
                  </a:lnTo>
                  <a:lnTo>
                    <a:pt x="738" y="47"/>
                  </a:lnTo>
                  <a:lnTo>
                    <a:pt x="749" y="33"/>
                  </a:lnTo>
                  <a:lnTo>
                    <a:pt x="767" y="33"/>
                  </a:lnTo>
                  <a:lnTo>
                    <a:pt x="785" y="33"/>
                  </a:lnTo>
                  <a:lnTo>
                    <a:pt x="795" y="18"/>
                  </a:lnTo>
                  <a:lnTo>
                    <a:pt x="813" y="14"/>
                  </a:lnTo>
                  <a:lnTo>
                    <a:pt x="831" y="14"/>
                  </a:lnTo>
                  <a:lnTo>
                    <a:pt x="855" y="14"/>
                  </a:lnTo>
                  <a:lnTo>
                    <a:pt x="866" y="0"/>
                  </a:lnTo>
                  <a:lnTo>
                    <a:pt x="870" y="14"/>
                  </a:lnTo>
                  <a:lnTo>
                    <a:pt x="848" y="24"/>
                  </a:lnTo>
                </a:path>
              </a:pathLst>
            </a:custGeom>
            <a:solidFill>
              <a:srgbClr val="61D836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5" name="Freeform 29">
              <a:extLst>
                <a:ext uri="{FF2B5EF4-FFF2-40B4-BE49-F238E27FC236}">
                  <a16:creationId xmlns:a16="http://schemas.microsoft.com/office/drawing/2014/main" id="{7B7A1819-5873-1FD6-6E1C-A68CFC472282}"/>
                </a:ext>
              </a:extLst>
            </p:cNvPr>
            <p:cNvSpPr/>
            <p:nvPr/>
          </p:nvSpPr>
          <p:spPr bwMode="auto">
            <a:xfrm>
              <a:off x="6378875" y="4341636"/>
              <a:ext cx="697526" cy="692479"/>
            </a:xfrm>
            <a:custGeom>
              <a:avLst/>
              <a:gdLst>
                <a:gd name="T0" fmla="*/ 299 w 653"/>
                <a:gd name="T1" fmla="*/ 1 h 814"/>
                <a:gd name="T2" fmla="*/ 261 w 653"/>
                <a:gd name="T3" fmla="*/ 1 h 814"/>
                <a:gd name="T4" fmla="*/ 186 w 653"/>
                <a:gd name="T5" fmla="*/ 1 h 814"/>
                <a:gd name="T6" fmla="*/ 123 w 653"/>
                <a:gd name="T7" fmla="*/ 1 h 814"/>
                <a:gd name="T8" fmla="*/ 111 w 653"/>
                <a:gd name="T9" fmla="*/ 1 h 814"/>
                <a:gd name="T10" fmla="*/ 206 w 653"/>
                <a:gd name="T11" fmla="*/ 1 h 814"/>
                <a:gd name="T12" fmla="*/ 206 w 653"/>
                <a:gd name="T13" fmla="*/ 1 h 814"/>
                <a:gd name="T14" fmla="*/ 141 w 653"/>
                <a:gd name="T15" fmla="*/ 1 h 814"/>
                <a:gd name="T16" fmla="*/ 42 w 653"/>
                <a:gd name="T17" fmla="*/ 1 h 814"/>
                <a:gd name="T18" fmla="*/ 34 w 653"/>
                <a:gd name="T19" fmla="*/ 1 h 814"/>
                <a:gd name="T20" fmla="*/ 111 w 653"/>
                <a:gd name="T21" fmla="*/ 1 h 814"/>
                <a:gd name="T22" fmla="*/ 215 w 653"/>
                <a:gd name="T23" fmla="*/ 1 h 814"/>
                <a:gd name="T24" fmla="*/ 273 w 653"/>
                <a:gd name="T25" fmla="*/ 1 h 814"/>
                <a:gd name="T26" fmla="*/ 328 w 653"/>
                <a:gd name="T27" fmla="*/ 1 h 814"/>
                <a:gd name="T28" fmla="*/ 215 w 653"/>
                <a:gd name="T29" fmla="*/ 1 h 814"/>
                <a:gd name="T30" fmla="*/ 34 w 653"/>
                <a:gd name="T31" fmla="*/ 1 h 814"/>
                <a:gd name="T32" fmla="*/ 91 w 653"/>
                <a:gd name="T33" fmla="*/ 1 h 814"/>
                <a:gd name="T34" fmla="*/ 227 w 653"/>
                <a:gd name="T35" fmla="*/ 1 h 814"/>
                <a:gd name="T36" fmla="*/ 386 w 653"/>
                <a:gd name="T37" fmla="*/ 1 h 814"/>
                <a:gd name="T38" fmla="*/ 471 w 653"/>
                <a:gd name="T39" fmla="*/ 1 h 814"/>
                <a:gd name="T40" fmla="*/ 564 w 653"/>
                <a:gd name="T41" fmla="*/ 1 h 814"/>
                <a:gd name="T42" fmla="*/ 564 w 653"/>
                <a:gd name="T43" fmla="*/ 1 h 814"/>
                <a:gd name="T44" fmla="*/ 776 w 653"/>
                <a:gd name="T45" fmla="*/ 1 h 814"/>
                <a:gd name="T46" fmla="*/ 959 w 653"/>
                <a:gd name="T47" fmla="*/ 1 h 814"/>
                <a:gd name="T48" fmla="*/ 999 w 653"/>
                <a:gd name="T49" fmla="*/ 1 h 814"/>
                <a:gd name="T50" fmla="*/ 1172 w 653"/>
                <a:gd name="T51" fmla="*/ 1 h 814"/>
                <a:gd name="T52" fmla="*/ 1172 w 653"/>
                <a:gd name="T53" fmla="*/ 1 h 814"/>
                <a:gd name="T54" fmla="*/ 1216 w 653"/>
                <a:gd name="T55" fmla="*/ 1 h 814"/>
                <a:gd name="T56" fmla="*/ 1354 w 653"/>
                <a:gd name="T57" fmla="*/ 1 h 814"/>
                <a:gd name="T58" fmla="*/ 1545 w 653"/>
                <a:gd name="T59" fmla="*/ 1 h 814"/>
                <a:gd name="T60" fmla="*/ 1717 w 653"/>
                <a:gd name="T61" fmla="*/ 1 h 814"/>
                <a:gd name="T62" fmla="*/ 1864 w 653"/>
                <a:gd name="T63" fmla="*/ 1 h 814"/>
                <a:gd name="T64" fmla="*/ 2008 w 653"/>
                <a:gd name="T65" fmla="*/ 1 h 814"/>
                <a:gd name="T66" fmla="*/ 2026 w 653"/>
                <a:gd name="T67" fmla="*/ 1 h 814"/>
                <a:gd name="T68" fmla="*/ 2016 w 653"/>
                <a:gd name="T69" fmla="*/ 1 h 814"/>
                <a:gd name="T70" fmla="*/ 1884 w 653"/>
                <a:gd name="T71" fmla="*/ 1 h 814"/>
                <a:gd name="T72" fmla="*/ 1741 w 653"/>
                <a:gd name="T73" fmla="*/ 1 h 814"/>
                <a:gd name="T74" fmla="*/ 1763 w 653"/>
                <a:gd name="T75" fmla="*/ 1 h 814"/>
                <a:gd name="T76" fmla="*/ 1841 w 653"/>
                <a:gd name="T77" fmla="*/ 1 h 814"/>
                <a:gd name="T78" fmla="*/ 1971 w 653"/>
                <a:gd name="T79" fmla="*/ 1 h 814"/>
                <a:gd name="T80" fmla="*/ 2063 w 653"/>
                <a:gd name="T81" fmla="*/ 1 h 814"/>
                <a:gd name="T82" fmla="*/ 1995 w 653"/>
                <a:gd name="T83" fmla="*/ 1 h 814"/>
                <a:gd name="T84" fmla="*/ 2075 w 653"/>
                <a:gd name="T85" fmla="*/ 1 h 814"/>
                <a:gd name="T86" fmla="*/ 2056 w 653"/>
                <a:gd name="T87" fmla="*/ 1 h 814"/>
                <a:gd name="T88" fmla="*/ 1931 w 653"/>
                <a:gd name="T89" fmla="*/ 0 h 814"/>
                <a:gd name="T90" fmla="*/ 1800 w 653"/>
                <a:gd name="T91" fmla="*/ 1 h 814"/>
                <a:gd name="T92" fmla="*/ 1678 w 653"/>
                <a:gd name="T93" fmla="*/ 1 h 814"/>
                <a:gd name="T94" fmla="*/ 1517 w 653"/>
                <a:gd name="T95" fmla="*/ 1 h 814"/>
                <a:gd name="T96" fmla="*/ 1346 w 653"/>
                <a:gd name="T97" fmla="*/ 1 h 814"/>
                <a:gd name="T98" fmla="*/ 1182 w 653"/>
                <a:gd name="T99" fmla="*/ 1 h 814"/>
                <a:gd name="T100" fmla="*/ 1046 w 653"/>
                <a:gd name="T101" fmla="*/ 1 h 814"/>
                <a:gd name="T102" fmla="*/ 913 w 653"/>
                <a:gd name="T103" fmla="*/ 1 h 814"/>
                <a:gd name="T104" fmla="*/ 696 w 653"/>
                <a:gd name="T105" fmla="*/ 1 h 814"/>
                <a:gd name="T106" fmla="*/ 553 w 653"/>
                <a:gd name="T107" fmla="*/ 1 h 814"/>
                <a:gd name="T108" fmla="*/ 419 w 653"/>
                <a:gd name="T109" fmla="*/ 1 h 814"/>
                <a:gd name="T110" fmla="*/ 254 w 653"/>
                <a:gd name="T111" fmla="*/ 1 h 814"/>
                <a:gd name="T112" fmla="*/ 292 w 653"/>
                <a:gd name="T113" fmla="*/ 1 h 81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53"/>
                <a:gd name="T172" fmla="*/ 0 h 814"/>
                <a:gd name="T173" fmla="*/ 653 w 653"/>
                <a:gd name="T174" fmla="*/ 814 h 81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53" h="814">
                  <a:moveTo>
                    <a:pt x="92" y="86"/>
                  </a:moveTo>
                  <a:lnTo>
                    <a:pt x="79" y="78"/>
                  </a:lnTo>
                  <a:lnTo>
                    <a:pt x="92" y="84"/>
                  </a:lnTo>
                  <a:lnTo>
                    <a:pt x="94" y="95"/>
                  </a:lnTo>
                  <a:lnTo>
                    <a:pt x="92" y="107"/>
                  </a:lnTo>
                  <a:lnTo>
                    <a:pt x="82" y="115"/>
                  </a:lnTo>
                  <a:lnTo>
                    <a:pt x="79" y="127"/>
                  </a:lnTo>
                  <a:lnTo>
                    <a:pt x="82" y="142"/>
                  </a:lnTo>
                  <a:lnTo>
                    <a:pt x="86" y="152"/>
                  </a:lnTo>
                  <a:lnTo>
                    <a:pt x="82" y="160"/>
                  </a:lnTo>
                  <a:lnTo>
                    <a:pt x="73" y="173"/>
                  </a:lnTo>
                  <a:lnTo>
                    <a:pt x="59" y="181"/>
                  </a:lnTo>
                  <a:lnTo>
                    <a:pt x="53" y="192"/>
                  </a:lnTo>
                  <a:lnTo>
                    <a:pt x="44" y="204"/>
                  </a:lnTo>
                  <a:lnTo>
                    <a:pt x="38" y="212"/>
                  </a:lnTo>
                  <a:lnTo>
                    <a:pt x="38" y="226"/>
                  </a:lnTo>
                  <a:lnTo>
                    <a:pt x="38" y="237"/>
                  </a:lnTo>
                  <a:lnTo>
                    <a:pt x="38" y="249"/>
                  </a:lnTo>
                  <a:lnTo>
                    <a:pt x="35" y="259"/>
                  </a:lnTo>
                  <a:lnTo>
                    <a:pt x="35" y="270"/>
                  </a:lnTo>
                  <a:lnTo>
                    <a:pt x="35" y="282"/>
                  </a:lnTo>
                  <a:lnTo>
                    <a:pt x="49" y="291"/>
                  </a:lnTo>
                  <a:lnTo>
                    <a:pt x="53" y="298"/>
                  </a:lnTo>
                  <a:lnTo>
                    <a:pt x="64" y="309"/>
                  </a:lnTo>
                  <a:lnTo>
                    <a:pt x="64" y="318"/>
                  </a:lnTo>
                  <a:lnTo>
                    <a:pt x="68" y="328"/>
                  </a:lnTo>
                  <a:lnTo>
                    <a:pt x="64" y="338"/>
                  </a:lnTo>
                  <a:lnTo>
                    <a:pt x="64" y="350"/>
                  </a:lnTo>
                  <a:lnTo>
                    <a:pt x="64" y="363"/>
                  </a:lnTo>
                  <a:lnTo>
                    <a:pt x="64" y="373"/>
                  </a:lnTo>
                  <a:lnTo>
                    <a:pt x="56" y="383"/>
                  </a:lnTo>
                  <a:lnTo>
                    <a:pt x="44" y="396"/>
                  </a:lnTo>
                  <a:lnTo>
                    <a:pt x="29" y="404"/>
                  </a:lnTo>
                  <a:lnTo>
                    <a:pt x="20" y="414"/>
                  </a:lnTo>
                  <a:lnTo>
                    <a:pt x="14" y="424"/>
                  </a:lnTo>
                  <a:lnTo>
                    <a:pt x="14" y="435"/>
                  </a:lnTo>
                  <a:lnTo>
                    <a:pt x="14" y="447"/>
                  </a:lnTo>
                  <a:lnTo>
                    <a:pt x="11" y="460"/>
                  </a:lnTo>
                  <a:lnTo>
                    <a:pt x="9" y="470"/>
                  </a:lnTo>
                  <a:lnTo>
                    <a:pt x="11" y="481"/>
                  </a:lnTo>
                  <a:lnTo>
                    <a:pt x="20" y="493"/>
                  </a:lnTo>
                  <a:lnTo>
                    <a:pt x="23" y="505"/>
                  </a:lnTo>
                  <a:lnTo>
                    <a:pt x="29" y="517"/>
                  </a:lnTo>
                  <a:lnTo>
                    <a:pt x="35" y="526"/>
                  </a:lnTo>
                  <a:lnTo>
                    <a:pt x="38" y="538"/>
                  </a:lnTo>
                  <a:lnTo>
                    <a:pt x="49" y="550"/>
                  </a:lnTo>
                  <a:lnTo>
                    <a:pt x="59" y="563"/>
                  </a:lnTo>
                  <a:lnTo>
                    <a:pt x="68" y="575"/>
                  </a:lnTo>
                  <a:lnTo>
                    <a:pt x="73" y="584"/>
                  </a:lnTo>
                  <a:lnTo>
                    <a:pt x="79" y="596"/>
                  </a:lnTo>
                  <a:lnTo>
                    <a:pt x="82" y="608"/>
                  </a:lnTo>
                  <a:lnTo>
                    <a:pt x="86" y="620"/>
                  </a:lnTo>
                  <a:lnTo>
                    <a:pt x="59" y="645"/>
                  </a:lnTo>
                  <a:lnTo>
                    <a:pt x="97" y="641"/>
                  </a:lnTo>
                  <a:lnTo>
                    <a:pt x="103" y="653"/>
                  </a:lnTo>
                  <a:lnTo>
                    <a:pt x="103" y="666"/>
                  </a:lnTo>
                  <a:lnTo>
                    <a:pt x="103" y="674"/>
                  </a:lnTo>
                  <a:lnTo>
                    <a:pt x="94" y="686"/>
                  </a:lnTo>
                  <a:lnTo>
                    <a:pt x="79" y="686"/>
                  </a:lnTo>
                  <a:lnTo>
                    <a:pt x="68" y="689"/>
                  </a:lnTo>
                  <a:lnTo>
                    <a:pt x="53" y="689"/>
                  </a:lnTo>
                  <a:lnTo>
                    <a:pt x="38" y="693"/>
                  </a:lnTo>
                  <a:lnTo>
                    <a:pt x="23" y="699"/>
                  </a:lnTo>
                  <a:lnTo>
                    <a:pt x="11" y="707"/>
                  </a:lnTo>
                  <a:lnTo>
                    <a:pt x="3" y="716"/>
                  </a:lnTo>
                  <a:lnTo>
                    <a:pt x="0" y="726"/>
                  </a:lnTo>
                  <a:lnTo>
                    <a:pt x="14" y="734"/>
                  </a:lnTo>
                  <a:lnTo>
                    <a:pt x="29" y="738"/>
                  </a:lnTo>
                  <a:lnTo>
                    <a:pt x="42" y="744"/>
                  </a:lnTo>
                  <a:lnTo>
                    <a:pt x="49" y="759"/>
                  </a:lnTo>
                  <a:lnTo>
                    <a:pt x="59" y="767"/>
                  </a:lnTo>
                  <a:lnTo>
                    <a:pt x="71" y="773"/>
                  </a:lnTo>
                  <a:lnTo>
                    <a:pt x="86" y="779"/>
                  </a:lnTo>
                  <a:lnTo>
                    <a:pt x="97" y="786"/>
                  </a:lnTo>
                  <a:lnTo>
                    <a:pt x="110" y="796"/>
                  </a:lnTo>
                  <a:lnTo>
                    <a:pt x="121" y="804"/>
                  </a:lnTo>
                  <a:lnTo>
                    <a:pt x="124" y="813"/>
                  </a:lnTo>
                  <a:lnTo>
                    <a:pt x="136" y="806"/>
                  </a:lnTo>
                  <a:lnTo>
                    <a:pt x="139" y="798"/>
                  </a:lnTo>
                  <a:lnTo>
                    <a:pt x="147" y="786"/>
                  </a:lnTo>
                  <a:lnTo>
                    <a:pt x="139" y="773"/>
                  </a:lnTo>
                  <a:lnTo>
                    <a:pt x="151" y="767"/>
                  </a:lnTo>
                  <a:lnTo>
                    <a:pt x="163" y="767"/>
                  </a:lnTo>
                  <a:lnTo>
                    <a:pt x="178" y="759"/>
                  </a:lnTo>
                  <a:lnTo>
                    <a:pt x="186" y="746"/>
                  </a:lnTo>
                  <a:lnTo>
                    <a:pt x="174" y="732"/>
                  </a:lnTo>
                  <a:lnTo>
                    <a:pt x="171" y="722"/>
                  </a:lnTo>
                  <a:lnTo>
                    <a:pt x="178" y="713"/>
                  </a:lnTo>
                  <a:lnTo>
                    <a:pt x="195" y="716"/>
                  </a:lnTo>
                  <a:lnTo>
                    <a:pt x="213" y="722"/>
                  </a:lnTo>
                  <a:lnTo>
                    <a:pt x="228" y="726"/>
                  </a:lnTo>
                  <a:lnTo>
                    <a:pt x="243" y="726"/>
                  </a:lnTo>
                  <a:lnTo>
                    <a:pt x="261" y="726"/>
                  </a:lnTo>
                  <a:lnTo>
                    <a:pt x="276" y="728"/>
                  </a:lnTo>
                  <a:lnTo>
                    <a:pt x="290" y="726"/>
                  </a:lnTo>
                  <a:lnTo>
                    <a:pt x="302" y="716"/>
                  </a:lnTo>
                  <a:lnTo>
                    <a:pt x="302" y="707"/>
                  </a:lnTo>
                  <a:lnTo>
                    <a:pt x="302" y="693"/>
                  </a:lnTo>
                  <a:lnTo>
                    <a:pt x="302" y="683"/>
                  </a:lnTo>
                  <a:lnTo>
                    <a:pt x="314" y="689"/>
                  </a:lnTo>
                  <a:lnTo>
                    <a:pt x="329" y="689"/>
                  </a:lnTo>
                  <a:lnTo>
                    <a:pt x="340" y="686"/>
                  </a:lnTo>
                  <a:lnTo>
                    <a:pt x="358" y="680"/>
                  </a:lnTo>
                  <a:lnTo>
                    <a:pt x="368" y="670"/>
                  </a:lnTo>
                  <a:lnTo>
                    <a:pt x="370" y="662"/>
                  </a:lnTo>
                  <a:lnTo>
                    <a:pt x="370" y="650"/>
                  </a:lnTo>
                  <a:lnTo>
                    <a:pt x="370" y="637"/>
                  </a:lnTo>
                  <a:lnTo>
                    <a:pt x="368" y="625"/>
                  </a:lnTo>
                  <a:lnTo>
                    <a:pt x="368" y="617"/>
                  </a:lnTo>
                  <a:lnTo>
                    <a:pt x="368" y="604"/>
                  </a:lnTo>
                  <a:lnTo>
                    <a:pt x="379" y="596"/>
                  </a:lnTo>
                  <a:lnTo>
                    <a:pt x="382" y="586"/>
                  </a:lnTo>
                  <a:lnTo>
                    <a:pt x="394" y="580"/>
                  </a:lnTo>
                  <a:lnTo>
                    <a:pt x="408" y="571"/>
                  </a:lnTo>
                  <a:lnTo>
                    <a:pt x="414" y="563"/>
                  </a:lnTo>
                  <a:lnTo>
                    <a:pt x="427" y="557"/>
                  </a:lnTo>
                  <a:lnTo>
                    <a:pt x="441" y="557"/>
                  </a:lnTo>
                  <a:lnTo>
                    <a:pt x="456" y="557"/>
                  </a:lnTo>
                  <a:lnTo>
                    <a:pt x="467" y="553"/>
                  </a:lnTo>
                  <a:lnTo>
                    <a:pt x="486" y="557"/>
                  </a:lnTo>
                  <a:lnTo>
                    <a:pt x="497" y="557"/>
                  </a:lnTo>
                  <a:lnTo>
                    <a:pt x="512" y="557"/>
                  </a:lnTo>
                  <a:lnTo>
                    <a:pt x="527" y="557"/>
                  </a:lnTo>
                  <a:lnTo>
                    <a:pt x="539" y="553"/>
                  </a:lnTo>
                  <a:lnTo>
                    <a:pt x="548" y="540"/>
                  </a:lnTo>
                  <a:lnTo>
                    <a:pt x="554" y="530"/>
                  </a:lnTo>
                  <a:lnTo>
                    <a:pt x="569" y="524"/>
                  </a:lnTo>
                  <a:lnTo>
                    <a:pt x="587" y="517"/>
                  </a:lnTo>
                  <a:lnTo>
                    <a:pt x="602" y="507"/>
                  </a:lnTo>
                  <a:lnTo>
                    <a:pt x="613" y="494"/>
                  </a:lnTo>
                  <a:lnTo>
                    <a:pt x="622" y="484"/>
                  </a:lnTo>
                  <a:lnTo>
                    <a:pt x="631" y="472"/>
                  </a:lnTo>
                  <a:lnTo>
                    <a:pt x="637" y="462"/>
                  </a:lnTo>
                  <a:lnTo>
                    <a:pt x="642" y="447"/>
                  </a:lnTo>
                  <a:lnTo>
                    <a:pt x="642" y="439"/>
                  </a:lnTo>
                  <a:lnTo>
                    <a:pt x="637" y="427"/>
                  </a:lnTo>
                  <a:lnTo>
                    <a:pt x="637" y="410"/>
                  </a:lnTo>
                  <a:lnTo>
                    <a:pt x="633" y="400"/>
                  </a:lnTo>
                  <a:lnTo>
                    <a:pt x="633" y="388"/>
                  </a:lnTo>
                  <a:lnTo>
                    <a:pt x="633" y="375"/>
                  </a:lnTo>
                  <a:lnTo>
                    <a:pt x="622" y="363"/>
                  </a:lnTo>
                  <a:lnTo>
                    <a:pt x="613" y="355"/>
                  </a:lnTo>
                  <a:lnTo>
                    <a:pt x="604" y="342"/>
                  </a:lnTo>
                  <a:lnTo>
                    <a:pt x="592" y="336"/>
                  </a:lnTo>
                  <a:lnTo>
                    <a:pt x="580" y="328"/>
                  </a:lnTo>
                  <a:lnTo>
                    <a:pt x="565" y="315"/>
                  </a:lnTo>
                  <a:lnTo>
                    <a:pt x="554" y="303"/>
                  </a:lnTo>
                  <a:lnTo>
                    <a:pt x="548" y="291"/>
                  </a:lnTo>
                  <a:lnTo>
                    <a:pt x="548" y="278"/>
                  </a:lnTo>
                  <a:lnTo>
                    <a:pt x="548" y="265"/>
                  </a:lnTo>
                  <a:lnTo>
                    <a:pt x="541" y="258"/>
                  </a:lnTo>
                  <a:lnTo>
                    <a:pt x="554" y="249"/>
                  </a:lnTo>
                  <a:lnTo>
                    <a:pt x="559" y="238"/>
                  </a:lnTo>
                  <a:lnTo>
                    <a:pt x="554" y="226"/>
                  </a:lnTo>
                  <a:lnTo>
                    <a:pt x="565" y="214"/>
                  </a:lnTo>
                  <a:lnTo>
                    <a:pt x="578" y="219"/>
                  </a:lnTo>
                  <a:lnTo>
                    <a:pt x="592" y="219"/>
                  </a:lnTo>
                  <a:lnTo>
                    <a:pt x="604" y="214"/>
                  </a:lnTo>
                  <a:lnTo>
                    <a:pt x="607" y="206"/>
                  </a:lnTo>
                  <a:lnTo>
                    <a:pt x="619" y="198"/>
                  </a:lnTo>
                  <a:lnTo>
                    <a:pt x="622" y="187"/>
                  </a:lnTo>
                  <a:lnTo>
                    <a:pt x="633" y="181"/>
                  </a:lnTo>
                  <a:lnTo>
                    <a:pt x="637" y="169"/>
                  </a:lnTo>
                  <a:lnTo>
                    <a:pt x="648" y="167"/>
                  </a:lnTo>
                  <a:lnTo>
                    <a:pt x="652" y="159"/>
                  </a:lnTo>
                  <a:lnTo>
                    <a:pt x="646" y="148"/>
                  </a:lnTo>
                  <a:lnTo>
                    <a:pt x="633" y="136"/>
                  </a:lnTo>
                  <a:lnTo>
                    <a:pt x="628" y="123"/>
                  </a:lnTo>
                  <a:lnTo>
                    <a:pt x="633" y="113"/>
                  </a:lnTo>
                  <a:lnTo>
                    <a:pt x="648" y="107"/>
                  </a:lnTo>
                  <a:lnTo>
                    <a:pt x="652" y="96"/>
                  </a:lnTo>
                  <a:lnTo>
                    <a:pt x="652" y="84"/>
                  </a:lnTo>
                  <a:lnTo>
                    <a:pt x="652" y="74"/>
                  </a:lnTo>
                  <a:lnTo>
                    <a:pt x="652" y="62"/>
                  </a:lnTo>
                  <a:lnTo>
                    <a:pt x="652" y="51"/>
                  </a:lnTo>
                  <a:lnTo>
                    <a:pt x="646" y="39"/>
                  </a:lnTo>
                  <a:lnTo>
                    <a:pt x="631" y="24"/>
                  </a:lnTo>
                  <a:lnTo>
                    <a:pt x="628" y="16"/>
                  </a:lnTo>
                  <a:lnTo>
                    <a:pt x="619" y="3"/>
                  </a:lnTo>
                  <a:lnTo>
                    <a:pt x="607" y="0"/>
                  </a:lnTo>
                  <a:lnTo>
                    <a:pt x="604" y="9"/>
                  </a:lnTo>
                  <a:lnTo>
                    <a:pt x="592" y="9"/>
                  </a:lnTo>
                  <a:lnTo>
                    <a:pt x="580" y="9"/>
                  </a:lnTo>
                  <a:lnTo>
                    <a:pt x="565" y="3"/>
                  </a:lnTo>
                  <a:lnTo>
                    <a:pt x="559" y="12"/>
                  </a:lnTo>
                  <a:lnTo>
                    <a:pt x="548" y="24"/>
                  </a:lnTo>
                  <a:lnTo>
                    <a:pt x="541" y="36"/>
                  </a:lnTo>
                  <a:lnTo>
                    <a:pt x="527" y="39"/>
                  </a:lnTo>
                  <a:lnTo>
                    <a:pt x="515" y="45"/>
                  </a:lnTo>
                  <a:lnTo>
                    <a:pt x="500" y="49"/>
                  </a:lnTo>
                  <a:lnTo>
                    <a:pt x="486" y="49"/>
                  </a:lnTo>
                  <a:lnTo>
                    <a:pt x="477" y="57"/>
                  </a:lnTo>
                  <a:lnTo>
                    <a:pt x="465" y="63"/>
                  </a:lnTo>
                  <a:lnTo>
                    <a:pt x="453" y="74"/>
                  </a:lnTo>
                  <a:lnTo>
                    <a:pt x="438" y="78"/>
                  </a:lnTo>
                  <a:lnTo>
                    <a:pt x="423" y="74"/>
                  </a:lnTo>
                  <a:lnTo>
                    <a:pt x="408" y="74"/>
                  </a:lnTo>
                  <a:lnTo>
                    <a:pt x="397" y="69"/>
                  </a:lnTo>
                  <a:lnTo>
                    <a:pt x="385" y="62"/>
                  </a:lnTo>
                  <a:lnTo>
                    <a:pt x="373" y="62"/>
                  </a:lnTo>
                  <a:lnTo>
                    <a:pt x="358" y="62"/>
                  </a:lnTo>
                  <a:lnTo>
                    <a:pt x="355" y="69"/>
                  </a:lnTo>
                  <a:lnTo>
                    <a:pt x="344" y="76"/>
                  </a:lnTo>
                  <a:lnTo>
                    <a:pt x="329" y="74"/>
                  </a:lnTo>
                  <a:lnTo>
                    <a:pt x="316" y="74"/>
                  </a:lnTo>
                  <a:lnTo>
                    <a:pt x="302" y="74"/>
                  </a:lnTo>
                  <a:lnTo>
                    <a:pt x="302" y="62"/>
                  </a:lnTo>
                  <a:lnTo>
                    <a:pt x="287" y="57"/>
                  </a:lnTo>
                  <a:lnTo>
                    <a:pt x="263" y="57"/>
                  </a:lnTo>
                  <a:lnTo>
                    <a:pt x="252" y="56"/>
                  </a:lnTo>
                  <a:lnTo>
                    <a:pt x="237" y="49"/>
                  </a:lnTo>
                  <a:lnTo>
                    <a:pt x="219" y="49"/>
                  </a:lnTo>
                  <a:lnTo>
                    <a:pt x="207" y="51"/>
                  </a:lnTo>
                  <a:lnTo>
                    <a:pt x="201" y="62"/>
                  </a:lnTo>
                  <a:lnTo>
                    <a:pt x="189" y="63"/>
                  </a:lnTo>
                  <a:lnTo>
                    <a:pt x="174" y="69"/>
                  </a:lnTo>
                  <a:lnTo>
                    <a:pt x="163" y="62"/>
                  </a:lnTo>
                  <a:lnTo>
                    <a:pt x="160" y="51"/>
                  </a:lnTo>
                  <a:lnTo>
                    <a:pt x="145" y="51"/>
                  </a:lnTo>
                  <a:lnTo>
                    <a:pt x="132" y="57"/>
                  </a:lnTo>
                  <a:lnTo>
                    <a:pt x="124" y="69"/>
                  </a:lnTo>
                  <a:lnTo>
                    <a:pt x="110" y="74"/>
                  </a:lnTo>
                  <a:lnTo>
                    <a:pt x="94" y="74"/>
                  </a:lnTo>
                  <a:lnTo>
                    <a:pt x="79" y="74"/>
                  </a:lnTo>
                  <a:lnTo>
                    <a:pt x="82" y="82"/>
                  </a:lnTo>
                  <a:lnTo>
                    <a:pt x="92" y="95"/>
                  </a:lnTo>
                  <a:lnTo>
                    <a:pt x="94" y="107"/>
                  </a:lnTo>
                  <a:lnTo>
                    <a:pt x="92" y="86"/>
                  </a:lnTo>
                </a:path>
              </a:pathLst>
            </a:custGeom>
            <a:solidFill>
              <a:srgbClr val="61D836">
                <a:lumMod val="75000"/>
              </a:srgbClr>
            </a:solidFill>
            <a:ln w="19050" cap="rnd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grpSp>
          <p:nvGrpSpPr>
            <p:cNvPr id="16" name="Group 30">
              <a:extLst>
                <a:ext uri="{FF2B5EF4-FFF2-40B4-BE49-F238E27FC236}">
                  <a16:creationId xmlns:a16="http://schemas.microsoft.com/office/drawing/2014/main" id="{AEA87B3B-AA1B-CECE-DB3C-62FCCBACCC29}"/>
                </a:ext>
              </a:extLst>
            </p:cNvPr>
            <p:cNvGrpSpPr/>
            <p:nvPr/>
          </p:nvGrpSpPr>
          <p:grpSpPr bwMode="auto">
            <a:xfrm>
              <a:off x="5623472" y="3313760"/>
              <a:ext cx="950990" cy="837046"/>
              <a:chOff x="1789" y="1806"/>
              <a:chExt cx="892" cy="982"/>
            </a:xfrm>
          </p:grpSpPr>
          <p:sp>
            <p:nvSpPr>
              <p:cNvPr id="32" name="Rectangle 34">
                <a:extLst>
                  <a:ext uri="{FF2B5EF4-FFF2-40B4-BE49-F238E27FC236}">
                    <a16:creationId xmlns:a16="http://schemas.microsoft.com/office/drawing/2014/main" id="{A3B3C75C-99D5-6E80-AC93-AC170DE5A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9" y="2023"/>
                <a:ext cx="244" cy="13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3" name="Rectangle 36">
                <a:extLst>
                  <a:ext uri="{FF2B5EF4-FFF2-40B4-BE49-F238E27FC236}">
                    <a16:creationId xmlns:a16="http://schemas.microsoft.com/office/drawing/2014/main" id="{756FD07A-63F2-701D-58AE-7F3A5D52C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7" y="2212"/>
                <a:ext cx="251" cy="1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4" name="Rectangle 38">
                <a:extLst>
                  <a:ext uri="{FF2B5EF4-FFF2-40B4-BE49-F238E27FC236}">
                    <a16:creationId xmlns:a16="http://schemas.microsoft.com/office/drawing/2014/main" id="{BF6FC295-CE27-2807-0EB1-845264912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3" y="2498"/>
                <a:ext cx="260" cy="1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5" name="Rectangle 39">
                <a:extLst>
                  <a:ext uri="{FF2B5EF4-FFF2-40B4-BE49-F238E27FC236}">
                    <a16:creationId xmlns:a16="http://schemas.microsoft.com/office/drawing/2014/main" id="{0C974465-A6AE-15D0-F447-336B47ED1E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0" y="2600"/>
                <a:ext cx="284" cy="1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6" name="Rectangle 40">
                <a:extLst>
                  <a:ext uri="{FF2B5EF4-FFF2-40B4-BE49-F238E27FC236}">
                    <a16:creationId xmlns:a16="http://schemas.microsoft.com/office/drawing/2014/main" id="{D7A75D9F-661B-8821-EACD-A10125CE4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9" y="2292"/>
                <a:ext cx="353" cy="132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7" name="Rectangle 41">
                <a:extLst>
                  <a:ext uri="{FF2B5EF4-FFF2-40B4-BE49-F238E27FC236}">
                    <a16:creationId xmlns:a16="http://schemas.microsoft.com/office/drawing/2014/main" id="{227A30DC-B128-FDEC-37C7-D30747B98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7" y="1806"/>
                <a:ext cx="289" cy="1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  <p:sp>
            <p:nvSpPr>
              <p:cNvPr id="38" name="Rectangle 43">
                <a:extLst>
                  <a:ext uri="{FF2B5EF4-FFF2-40B4-BE49-F238E27FC236}">
                    <a16:creationId xmlns:a16="http://schemas.microsoft.com/office/drawing/2014/main" id="{1DA2050D-FF61-73D6-2F86-65F132AB37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" y="2655"/>
                <a:ext cx="243" cy="13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/>
              <a:lstStyle/>
              <a:p>
                <a:pPr defTabSz="914446">
                  <a:defRPr/>
                </a:pPr>
                <a:endParaRPr lang="th-TH" sz="1100" b="1" kern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endParaRPr>
              </a:p>
            </p:txBody>
          </p:sp>
        </p:grpSp>
        <p:sp>
          <p:nvSpPr>
            <p:cNvPr id="17" name="Freeform 50">
              <a:extLst>
                <a:ext uri="{FF2B5EF4-FFF2-40B4-BE49-F238E27FC236}">
                  <a16:creationId xmlns:a16="http://schemas.microsoft.com/office/drawing/2014/main" id="{A6504AEC-E1C9-4069-5A4E-920DF063B64F}"/>
                </a:ext>
              </a:extLst>
            </p:cNvPr>
            <p:cNvSpPr/>
            <p:nvPr/>
          </p:nvSpPr>
          <p:spPr bwMode="auto">
            <a:xfrm>
              <a:off x="5989698" y="2470931"/>
              <a:ext cx="75840" cy="93969"/>
            </a:xfrm>
            <a:custGeom>
              <a:avLst/>
              <a:gdLst>
                <a:gd name="T0" fmla="*/ 222 w 71"/>
                <a:gd name="T1" fmla="*/ 1 h 111"/>
                <a:gd name="T2" fmla="*/ 206 w 71"/>
                <a:gd name="T3" fmla="*/ 1 h 111"/>
                <a:gd name="T4" fmla="*/ 180 w 71"/>
                <a:gd name="T5" fmla="*/ 1 h 111"/>
                <a:gd name="T6" fmla="*/ 152 w 71"/>
                <a:gd name="T7" fmla="*/ 1 h 111"/>
                <a:gd name="T8" fmla="*/ 88 w 71"/>
                <a:gd name="T9" fmla="*/ 1 h 111"/>
                <a:gd name="T10" fmla="*/ 67 w 71"/>
                <a:gd name="T11" fmla="*/ 1 h 111"/>
                <a:gd name="T12" fmla="*/ 36 w 71"/>
                <a:gd name="T13" fmla="*/ 1 h 111"/>
                <a:gd name="T14" fmla="*/ 5 w 71"/>
                <a:gd name="T15" fmla="*/ 1 h 111"/>
                <a:gd name="T16" fmla="*/ 0 w 71"/>
                <a:gd name="T17" fmla="*/ 0 h 1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111"/>
                <a:gd name="T29" fmla="*/ 71 w 71"/>
                <a:gd name="T30" fmla="*/ 111 h 11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111">
                  <a:moveTo>
                    <a:pt x="70" y="110"/>
                  </a:moveTo>
                  <a:lnTo>
                    <a:pt x="64" y="97"/>
                  </a:lnTo>
                  <a:lnTo>
                    <a:pt x="57" y="84"/>
                  </a:lnTo>
                  <a:lnTo>
                    <a:pt x="48" y="66"/>
                  </a:lnTo>
                  <a:lnTo>
                    <a:pt x="28" y="56"/>
                  </a:lnTo>
                  <a:lnTo>
                    <a:pt x="21" y="43"/>
                  </a:lnTo>
                  <a:lnTo>
                    <a:pt x="12" y="25"/>
                  </a:lnTo>
                  <a:lnTo>
                    <a:pt x="5" y="12"/>
                  </a:lnTo>
                  <a:lnTo>
                    <a:pt x="0" y="0"/>
                  </a:lnTo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defTabSz="914446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461CDF12-0C41-7175-54FC-758929D2F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9557" y="4526682"/>
              <a:ext cx="628671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แว้ง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057A8A98-ADE8-F6F2-936C-75DB459EE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748" y="4295374"/>
              <a:ext cx="542607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 err="1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สุคิ</a:t>
              </a: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ริน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92618133-44CD-6514-4CC6-D5D2C671B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8370" y="3988891"/>
              <a:ext cx="504751" cy="422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จะแนะ</a:t>
              </a:r>
            </a:p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 </a:t>
              </a:r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E512C0F5-59C1-A99D-1AED-6D05579E9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6331" y="3877574"/>
              <a:ext cx="747662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สุไหงปาดี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CA52C522-C4D8-D2BC-F522-E67941A43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1988" y="4532465"/>
              <a:ext cx="183036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endParaRPr lang="th-TH" sz="1100" b="1" kern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3" name="Rectangle 56">
              <a:extLst>
                <a:ext uri="{FF2B5EF4-FFF2-40B4-BE49-F238E27FC236}">
                  <a16:creationId xmlns:a16="http://schemas.microsoft.com/office/drawing/2014/main" id="{6FD9727C-8874-B6BB-A403-92D69A9CB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5171" y="3497361"/>
              <a:ext cx="589928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ตากใบ </a:t>
              </a:r>
            </a:p>
          </p:txBody>
        </p:sp>
        <p:sp>
          <p:nvSpPr>
            <p:cNvPr id="24" name="Rectangle 57">
              <a:extLst>
                <a:ext uri="{FF2B5EF4-FFF2-40B4-BE49-F238E27FC236}">
                  <a16:creationId xmlns:a16="http://schemas.microsoft.com/office/drawing/2014/main" id="{439B714D-ED8E-F602-4B18-DAD9726E95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302395">
              <a:off x="6373593" y="3432506"/>
              <a:ext cx="1014031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 เจาะไอร้อง </a:t>
              </a:r>
            </a:p>
          </p:txBody>
        </p:sp>
        <p:sp>
          <p:nvSpPr>
            <p:cNvPr id="25" name="Rectangle 58">
              <a:extLst>
                <a:ext uri="{FF2B5EF4-FFF2-40B4-BE49-F238E27FC236}">
                  <a16:creationId xmlns:a16="http://schemas.microsoft.com/office/drawing/2014/main" id="{A295A9E0-891C-FFB0-1DA9-AE3DD9DF0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9925" y="3414661"/>
              <a:ext cx="954982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ระแงะ </a:t>
              </a:r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5259155C-80DA-25FF-A556-D0EC88FB1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7595" y="3665740"/>
              <a:ext cx="810287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ศรีสาคร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7" name="Rectangle 60">
              <a:extLst>
                <a:ext uri="{FF2B5EF4-FFF2-40B4-BE49-F238E27FC236}">
                  <a16:creationId xmlns:a16="http://schemas.microsoft.com/office/drawing/2014/main" id="{9D59C74B-DF59-982A-9B8D-908BCCB46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7091" y="3057876"/>
              <a:ext cx="732452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รือเสาะ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8" name="Rectangle 61">
              <a:extLst>
                <a:ext uri="{FF2B5EF4-FFF2-40B4-BE49-F238E27FC236}">
                  <a16:creationId xmlns:a16="http://schemas.microsoft.com/office/drawing/2014/main" id="{C4CB36CD-EB5D-B06A-E778-99A7726EE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6711" y="3101246"/>
              <a:ext cx="677568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เมือง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29" name="Rectangle 62">
              <a:extLst>
                <a:ext uri="{FF2B5EF4-FFF2-40B4-BE49-F238E27FC236}">
                  <a16:creationId xmlns:a16="http://schemas.microsoft.com/office/drawing/2014/main" id="{C8013912-E33F-B842-EEFB-2ECF93696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4111" y="2950896"/>
              <a:ext cx="460585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ยี่งอ 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  <p:sp>
          <p:nvSpPr>
            <p:cNvPr id="30" name="Rectangle 63">
              <a:extLst>
                <a:ext uri="{FF2B5EF4-FFF2-40B4-BE49-F238E27FC236}">
                  <a16:creationId xmlns:a16="http://schemas.microsoft.com/office/drawing/2014/main" id="{45C25F9D-D717-FCC1-185E-602BC283B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5974" y="2569238"/>
              <a:ext cx="778027" cy="256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914446" eaLnBrk="0">
                <a:defRPr/>
              </a:pP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บาเจาะ </a:t>
              </a:r>
            </a:p>
          </p:txBody>
        </p:sp>
        <p:sp>
          <p:nvSpPr>
            <p:cNvPr id="31" name="Text Box 67">
              <a:extLst>
                <a:ext uri="{FF2B5EF4-FFF2-40B4-BE49-F238E27FC236}">
                  <a16:creationId xmlns:a16="http://schemas.microsoft.com/office/drawing/2014/main" id="{9DF6AD56-97DD-1A29-A57D-1161E081B8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92111">
              <a:off x="6990194" y="4002174"/>
              <a:ext cx="977974" cy="25602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defTabSz="762038">
                <a:spcBef>
                  <a:spcPct val="50000"/>
                </a:spcBef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สุไหงโก-</a:t>
              </a:r>
              <a:r>
                <a:rPr lang="th-TH" sz="1100" b="1" kern="0" dirty="0">
                  <a:solidFill>
                    <a:srgbClr val="FFFFFF"/>
                  </a:solidFill>
                  <a:latin typeface="Sukhumvit Set" panose="02000506000000020004" pitchFamily="2" charset="-34"/>
                  <a:cs typeface="Sukhumvit Set" panose="02000506000000020004" pitchFamily="2" charset="-34"/>
                </a:rPr>
                <a:t>ลก</a:t>
              </a:r>
              <a:endParaRPr lang="en-US" sz="1100" b="1" kern="0" dirty="0">
                <a:solidFill>
                  <a:srgbClr val="FFFFFF"/>
                </a:solidFill>
                <a:latin typeface="Sukhumvit Set" panose="02000506000000020004" pitchFamily="2" charset="-34"/>
                <a:cs typeface="Sukhumvit Set" panose="02000506000000020004" pitchFamily="2" charset="-34"/>
              </a:endParaRPr>
            </a:p>
          </p:txBody>
        </p:sp>
      </p:grpSp>
      <p:sp>
        <p:nvSpPr>
          <p:cNvPr id="39" name="Rectangle 63">
            <a:extLst>
              <a:ext uri="{FF2B5EF4-FFF2-40B4-BE49-F238E27FC236}">
                <a16:creationId xmlns:a16="http://schemas.microsoft.com/office/drawing/2014/main" id="{2B44DFF9-E534-B69F-F1BA-BAF63FF3F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8045" y="1566793"/>
            <a:ext cx="1040274" cy="2622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2075" tIns="46038" rIns="92075" bIns="46038">
            <a:spAutoFit/>
          </a:bodyPr>
          <a:lstStyle/>
          <a:p>
            <a:pPr defTabSz="914446" eaLnBrk="0">
              <a:defRPr/>
            </a:pPr>
            <a:r>
              <a:rPr lang="en-US" sz="1100" b="1" kern="0" dirty="0">
                <a:latin typeface="Sukhumvit Set" panose="02000506000000020004" pitchFamily="2" charset="-34"/>
                <a:cs typeface="Sukhumvit Set" panose="02000506000000020004" pitchFamily="2" charset="-34"/>
              </a:rPr>
              <a:t>Zone 1</a:t>
            </a:r>
            <a:endParaRPr lang="th-TH" sz="1100" b="1" kern="0" dirty="0">
              <a:latin typeface="Sukhumvit Set" panose="02000506000000020004" pitchFamily="2" charset="-34"/>
              <a:cs typeface="Sukhumvit Set" panose="02000506000000020004" pitchFamily="2" charset="-34"/>
            </a:endParaRPr>
          </a:p>
        </p:txBody>
      </p:sp>
      <p:sp>
        <p:nvSpPr>
          <p:cNvPr id="40" name="Rectangle 63">
            <a:extLst>
              <a:ext uri="{FF2B5EF4-FFF2-40B4-BE49-F238E27FC236}">
                <a16:creationId xmlns:a16="http://schemas.microsoft.com/office/drawing/2014/main" id="{3ADB05C3-189A-2971-6B4F-922839E97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064" y="4720881"/>
            <a:ext cx="1040274" cy="2622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2075" tIns="46038" rIns="92075" bIns="46038">
            <a:spAutoFit/>
          </a:bodyPr>
          <a:lstStyle/>
          <a:p>
            <a:pPr defTabSz="914446" eaLnBrk="0">
              <a:defRPr/>
            </a:pPr>
            <a:r>
              <a:rPr lang="en-US" sz="1100" b="1" kern="0" dirty="0">
                <a:latin typeface="Sukhumvit Set" panose="02000506000000020004" pitchFamily="2" charset="-34"/>
                <a:cs typeface="Sukhumvit Set" panose="02000506000000020004" pitchFamily="2" charset="-34"/>
              </a:rPr>
              <a:t>Zone 2</a:t>
            </a:r>
            <a:endParaRPr lang="th-TH" sz="1100" b="1" kern="0" dirty="0">
              <a:latin typeface="Sukhumvit Set" panose="02000506000000020004" pitchFamily="2" charset="-34"/>
              <a:cs typeface="Sukhumvit Set" panose="02000506000000020004" pitchFamily="2" charset="-34"/>
            </a:endParaRPr>
          </a:p>
        </p:txBody>
      </p:sp>
      <p:sp>
        <p:nvSpPr>
          <p:cNvPr id="41" name="Rectangle 63">
            <a:extLst>
              <a:ext uri="{FF2B5EF4-FFF2-40B4-BE49-F238E27FC236}">
                <a16:creationId xmlns:a16="http://schemas.microsoft.com/office/drawing/2014/main" id="{0BA674D1-DC0F-2854-63E0-BE20FE8E1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853" y="4696094"/>
            <a:ext cx="1040274" cy="2622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2075" tIns="46038" rIns="92075" bIns="46038">
            <a:spAutoFit/>
          </a:bodyPr>
          <a:lstStyle/>
          <a:p>
            <a:pPr defTabSz="914446" eaLnBrk="0">
              <a:defRPr/>
            </a:pPr>
            <a:r>
              <a:rPr lang="en-US" sz="1100" b="1" kern="0" dirty="0">
                <a:latin typeface="Sukhumvit Set" panose="02000506000000020004" pitchFamily="2" charset="-34"/>
                <a:cs typeface="Sukhumvit Set" panose="02000506000000020004" pitchFamily="2" charset="-34"/>
              </a:rPr>
              <a:t>Zone 3</a:t>
            </a:r>
            <a:endParaRPr lang="th-TH" sz="1100" b="1" kern="0" dirty="0">
              <a:latin typeface="Sukhumvit Set" panose="02000506000000020004" pitchFamily="2" charset="-34"/>
              <a:cs typeface="Sukhumvit Set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899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Sukhumvit Set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Areefan Mahmud</dc:creator>
  <cp:lastModifiedBy>Areefan Mahmud</cp:lastModifiedBy>
  <cp:revision>1</cp:revision>
  <dcterms:created xsi:type="dcterms:W3CDTF">2024-03-11T09:00:12Z</dcterms:created>
  <dcterms:modified xsi:type="dcterms:W3CDTF">2024-12-17T04:47:41Z</dcterms:modified>
</cp:coreProperties>
</file>